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22"/>
  </p:notesMasterIdLst>
  <p:sldIdLst>
    <p:sldId id="259" r:id="rId2"/>
    <p:sldId id="292" r:id="rId3"/>
    <p:sldId id="287" r:id="rId4"/>
    <p:sldId id="291" r:id="rId5"/>
    <p:sldId id="293" r:id="rId6"/>
    <p:sldId id="288" r:id="rId7"/>
    <p:sldId id="289" r:id="rId8"/>
    <p:sldId id="290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</p:sldIdLst>
  <p:sldSz cx="9144000" cy="6858000" type="screen4x3"/>
  <p:notesSz cx="6889750" cy="100187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E6B3"/>
    <a:srgbClr val="0066FF"/>
    <a:srgbClr val="ECECEC"/>
    <a:srgbClr val="0033CC"/>
    <a:srgbClr val="9999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0A603-0878-4E20-B699-B85E726E4299}" type="datetimeFigureOut">
              <a:rPr lang="ko-KR" altLang="en-US" smtClean="0"/>
              <a:t>2023-03-04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10150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11800" cy="45085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075" y="9515475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6EE8F-C9EC-43CE-B2F7-C3D55754C2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801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C960F-8714-45C5-BC97-F8A82F71B8EF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2023-03-04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8C354-386E-4AFC-9159-8DA059B29EB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57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"/>
          <p:cNvSpPr/>
          <p:nvPr userDrawn="1"/>
        </p:nvSpPr>
        <p:spPr>
          <a:xfrm rot="5400000">
            <a:off x="8324108" y="-13037"/>
            <a:ext cx="511200" cy="1128584"/>
          </a:xfrm>
          <a:prstGeom prst="round2SameRect">
            <a:avLst>
              <a:gd name="adj1" fmla="val 0"/>
              <a:gd name="adj2" fmla="val 48344"/>
            </a:avLst>
          </a:prstGeom>
          <a:solidFill>
            <a:srgbClr val="3F7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양쪽 모서리가 둥근 사각형 10"/>
          <p:cNvSpPr/>
          <p:nvPr userDrawn="1"/>
        </p:nvSpPr>
        <p:spPr>
          <a:xfrm rot="5400000">
            <a:off x="3704005" y="-3408349"/>
            <a:ext cx="511200" cy="791920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8750423" y="6583485"/>
            <a:ext cx="385762" cy="266700"/>
          </a:xfrm>
          <a:prstGeom prst="rect">
            <a:avLst/>
          </a:prstGeom>
        </p:spPr>
        <p:txBody>
          <a:bodyPr lIns="104306" tIns="52153" rIns="104306" bIns="52153" anchor="ctr"/>
          <a:lstStyle>
            <a:lvl1pPr algn="l">
              <a:defRPr lang="ko-KR" altLang="en-US" sz="10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 defTabSz="1043056">
              <a:defRPr/>
            </a:pPr>
            <a:fld id="{31B1D535-8B43-4A09-B33A-E1647FCFB0F8}" type="slidenum"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</a:rPr>
              <a:pPr algn="ctr" defTabSz="1043056">
                <a:defRPr/>
              </a:p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6" hasCustomPrompt="1"/>
          </p:nvPr>
        </p:nvSpPr>
        <p:spPr>
          <a:xfrm>
            <a:off x="381000" y="361950"/>
            <a:ext cx="6210300" cy="428625"/>
          </a:xfrm>
        </p:spPr>
        <p:txBody>
          <a:bodyPr anchor="t"/>
          <a:lstStyle>
            <a:lvl1pPr>
              <a:buNone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altLang="ko-KR" dirty="0" smtClean="0"/>
              <a:t>1-1 Your text here</a:t>
            </a:r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8820150" y="6800850"/>
            <a:ext cx="252000" cy="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prstClr val="white"/>
              </a:solidFill>
            </a:endParaRPr>
          </a:p>
        </p:txBody>
      </p:sp>
      <p:pic>
        <p:nvPicPr>
          <p:cNvPr id="8" name="Picture 4" descr="https://www.knu.ac.kr/wbbs/assets/images/common/header_logo_on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1" y="6545406"/>
            <a:ext cx="1115615" cy="29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884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BA9B3E-4F3F-4F1D-9781-81986187EF37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2023-03-04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4280D-04F9-4BAA-BBB4-2112BB9954B5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https://www.knu.ac.kr/wbbs/assets/images/common/header_logo_on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6355835"/>
            <a:ext cx="1368152" cy="35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894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  <a:endParaRPr lang="en-US" dirty="0" smtClean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425F3C8-1C72-41E8-BB35-5D1065F46194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2023-03-04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0AD690B-7B84-432B-BF4B-43D2C7B2EE14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93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맑은 고딕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맑은 고딕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맑은 고딕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맑은 고딕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맑은 고딕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맑은 고딕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맑은 고딕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맑은 고딕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emf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9144000" cy="4533900"/>
          </a:xfrm>
          <a:custGeom>
            <a:avLst/>
            <a:gdLst>
              <a:gd name="connsiteX0" fmla="*/ 0 w 9144000"/>
              <a:gd name="connsiteY0" fmla="*/ 0 h 4533900"/>
              <a:gd name="connsiteX1" fmla="*/ 6877050 w 9144000"/>
              <a:gd name="connsiteY1" fmla="*/ 0 h 4533900"/>
              <a:gd name="connsiteX2" fmla="*/ 9144000 w 9144000"/>
              <a:gd name="connsiteY2" fmla="*/ 2266950 h 4533900"/>
              <a:gd name="connsiteX3" fmla="*/ 6877050 w 9144000"/>
              <a:gd name="connsiteY3" fmla="*/ 4533900 h 4533900"/>
              <a:gd name="connsiteX4" fmla="*/ 0 w 9144000"/>
              <a:gd name="connsiteY4" fmla="*/ 4533900 h 4533900"/>
              <a:gd name="connsiteX5" fmla="*/ 0 w 9144000"/>
              <a:gd name="connsiteY5" fmla="*/ 0 h 4533900"/>
              <a:gd name="connsiteX0" fmla="*/ 0 w 9144000"/>
              <a:gd name="connsiteY0" fmla="*/ 0 h 4533900"/>
              <a:gd name="connsiteX1" fmla="*/ 6877050 w 9144000"/>
              <a:gd name="connsiteY1" fmla="*/ 0 h 4533900"/>
              <a:gd name="connsiteX2" fmla="*/ 9144000 w 9144000"/>
              <a:gd name="connsiteY2" fmla="*/ 2266950 h 4533900"/>
              <a:gd name="connsiteX3" fmla="*/ 6877050 w 9144000"/>
              <a:gd name="connsiteY3" fmla="*/ 4533900 h 4533900"/>
              <a:gd name="connsiteX4" fmla="*/ 0 w 9144000"/>
              <a:gd name="connsiteY4" fmla="*/ 4533900 h 4533900"/>
              <a:gd name="connsiteX5" fmla="*/ 0 w 9144000"/>
              <a:gd name="connsiteY5" fmla="*/ 0 h 4533900"/>
              <a:gd name="connsiteX0" fmla="*/ 0 w 9521825"/>
              <a:gd name="connsiteY0" fmla="*/ 0 h 4533900"/>
              <a:gd name="connsiteX1" fmla="*/ 9144000 w 9521825"/>
              <a:gd name="connsiteY1" fmla="*/ 0 h 4533900"/>
              <a:gd name="connsiteX2" fmla="*/ 9144000 w 9521825"/>
              <a:gd name="connsiteY2" fmla="*/ 2266950 h 4533900"/>
              <a:gd name="connsiteX3" fmla="*/ 6877050 w 9521825"/>
              <a:gd name="connsiteY3" fmla="*/ 4533900 h 4533900"/>
              <a:gd name="connsiteX4" fmla="*/ 0 w 9521825"/>
              <a:gd name="connsiteY4" fmla="*/ 4533900 h 4533900"/>
              <a:gd name="connsiteX5" fmla="*/ 0 w 9521825"/>
              <a:gd name="connsiteY5" fmla="*/ 0 h 4533900"/>
              <a:gd name="connsiteX0" fmla="*/ 0 w 9144000"/>
              <a:gd name="connsiteY0" fmla="*/ 0 h 4533900"/>
              <a:gd name="connsiteX1" fmla="*/ 9144000 w 9144000"/>
              <a:gd name="connsiteY1" fmla="*/ 0 h 4533900"/>
              <a:gd name="connsiteX2" fmla="*/ 9144000 w 9144000"/>
              <a:gd name="connsiteY2" fmla="*/ 2266950 h 4533900"/>
              <a:gd name="connsiteX3" fmla="*/ 6877050 w 9144000"/>
              <a:gd name="connsiteY3" fmla="*/ 4533900 h 4533900"/>
              <a:gd name="connsiteX4" fmla="*/ 0 w 9144000"/>
              <a:gd name="connsiteY4" fmla="*/ 4533900 h 4533900"/>
              <a:gd name="connsiteX5" fmla="*/ 0 w 9144000"/>
              <a:gd name="connsiteY5" fmla="*/ 0 h 4533900"/>
              <a:gd name="connsiteX0" fmla="*/ 0 w 9144000"/>
              <a:gd name="connsiteY0" fmla="*/ 0 h 4533900"/>
              <a:gd name="connsiteX1" fmla="*/ 9144000 w 9144000"/>
              <a:gd name="connsiteY1" fmla="*/ 0 h 4533900"/>
              <a:gd name="connsiteX2" fmla="*/ 9144000 w 9144000"/>
              <a:gd name="connsiteY2" fmla="*/ 2266950 h 4533900"/>
              <a:gd name="connsiteX3" fmla="*/ 6877050 w 9144000"/>
              <a:gd name="connsiteY3" fmla="*/ 4533900 h 4533900"/>
              <a:gd name="connsiteX4" fmla="*/ 0 w 9144000"/>
              <a:gd name="connsiteY4" fmla="*/ 4533900 h 4533900"/>
              <a:gd name="connsiteX5" fmla="*/ 0 w 9144000"/>
              <a:gd name="connsiteY5" fmla="*/ 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533900">
                <a:moveTo>
                  <a:pt x="0" y="0"/>
                </a:moveTo>
                <a:lnTo>
                  <a:pt x="9144000" y="0"/>
                </a:lnTo>
                <a:lnTo>
                  <a:pt x="9144000" y="2266950"/>
                </a:lnTo>
                <a:lnTo>
                  <a:pt x="6877050" y="4533900"/>
                </a:lnTo>
                <a:lnTo>
                  <a:pt x="0" y="4533900"/>
                </a:lnTo>
                <a:lnTo>
                  <a:pt x="0" y="0"/>
                </a:lnTo>
                <a:close/>
              </a:path>
            </a:pathLst>
          </a:custGeom>
          <a:solidFill>
            <a:srgbClr val="3F7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4543425"/>
            <a:ext cx="9144000" cy="2314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5133975" y="2847975"/>
            <a:ext cx="4010025" cy="401002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각 삼각형 5"/>
          <p:cNvSpPr/>
          <p:nvPr/>
        </p:nvSpPr>
        <p:spPr>
          <a:xfrm rot="5400000">
            <a:off x="0" y="0"/>
            <a:ext cx="3565321" cy="3565321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987824" y="875111"/>
            <a:ext cx="594651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3200" b="1" i="1" spc="1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문제 </a:t>
            </a:r>
            <a:r>
              <a:rPr lang="en-US" altLang="ko-KR" sz="3200" b="1" i="1" spc="1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4.0</a:t>
            </a:r>
          </a:p>
          <a:p>
            <a:endParaRPr lang="en-US" altLang="ko-KR" sz="3200" b="1" i="1" spc="1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3200" b="1" i="1" spc="1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 </a:t>
            </a:r>
            <a:r>
              <a:rPr lang="ko-KR" altLang="en-US" sz="3200" b="1" i="1" spc="1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자료형</a:t>
            </a:r>
            <a:r>
              <a:rPr lang="ko-KR" altLang="en-US" sz="3200" b="1" i="1" spc="1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b="1" i="1" spc="1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부트캠프</a:t>
            </a:r>
            <a:endParaRPr lang="en-US" altLang="ko-KR" sz="3200" b="1" i="1" spc="1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854590" y="6455194"/>
            <a:ext cx="22894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2023</a:t>
            </a:r>
            <a:r>
              <a:rPr lang="ko-KR" altLang="en-US" sz="20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 </a:t>
            </a:r>
            <a:r>
              <a:rPr lang="en-US" altLang="ko-KR" sz="20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20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 </a:t>
            </a:r>
            <a:r>
              <a:rPr lang="en-US" altLang="ko-KR" sz="20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sz="20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endParaRPr lang="en-US" altLang="ko-KR" sz="2000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471624" y="4509120"/>
            <a:ext cx="4206601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발표 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2017000001 </a:t>
            </a:r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홍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길 동</a:t>
            </a:r>
            <a:endParaRPr lang="en-US" altLang="ko-KR" sz="2400" b="1" dirty="0" smtClean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2017000002 </a:t>
            </a:r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강 감 찬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2017000003 </a:t>
            </a:r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박 문 수</a:t>
            </a:r>
            <a:endParaRPr lang="en-US" altLang="ko-KR" sz="2400" b="1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</a:t>
            </a:r>
            <a:r>
              <a:rPr lang="en-US" altLang="ko-KR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2017000004 </a:t>
            </a:r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 </a:t>
            </a:r>
            <a:r>
              <a:rPr lang="ko-KR" altLang="en-US" sz="2400" b="1" dirty="0" err="1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삿</a:t>
            </a:r>
            <a:r>
              <a:rPr lang="ko-KR" altLang="en-US" sz="24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갓</a:t>
            </a:r>
            <a:endParaRPr lang="en-US" altLang="ko-KR" sz="2400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Picture 4" descr="https://www.knu.ac.kr/wbbs/assets/images/common/header_logo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6355835"/>
            <a:ext cx="1368152" cy="35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0" y="368811"/>
            <a:ext cx="2616738" cy="3780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751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28208"/>
            <a:ext cx="9144000" cy="5905480"/>
          </a:xfrm>
          <a:custGeom>
            <a:avLst/>
            <a:gdLst>
              <a:gd name="connsiteX0" fmla="*/ 0 w 9144000"/>
              <a:gd name="connsiteY0" fmla="*/ 0 h 4533900"/>
              <a:gd name="connsiteX1" fmla="*/ 6877050 w 9144000"/>
              <a:gd name="connsiteY1" fmla="*/ 0 h 4533900"/>
              <a:gd name="connsiteX2" fmla="*/ 9144000 w 9144000"/>
              <a:gd name="connsiteY2" fmla="*/ 2266950 h 4533900"/>
              <a:gd name="connsiteX3" fmla="*/ 6877050 w 9144000"/>
              <a:gd name="connsiteY3" fmla="*/ 4533900 h 4533900"/>
              <a:gd name="connsiteX4" fmla="*/ 0 w 9144000"/>
              <a:gd name="connsiteY4" fmla="*/ 4533900 h 4533900"/>
              <a:gd name="connsiteX5" fmla="*/ 0 w 9144000"/>
              <a:gd name="connsiteY5" fmla="*/ 0 h 4533900"/>
              <a:gd name="connsiteX0" fmla="*/ 0 w 9144000"/>
              <a:gd name="connsiteY0" fmla="*/ 0 h 4533900"/>
              <a:gd name="connsiteX1" fmla="*/ 6877050 w 9144000"/>
              <a:gd name="connsiteY1" fmla="*/ 0 h 4533900"/>
              <a:gd name="connsiteX2" fmla="*/ 9144000 w 9144000"/>
              <a:gd name="connsiteY2" fmla="*/ 2266950 h 4533900"/>
              <a:gd name="connsiteX3" fmla="*/ 6877050 w 9144000"/>
              <a:gd name="connsiteY3" fmla="*/ 4533900 h 4533900"/>
              <a:gd name="connsiteX4" fmla="*/ 0 w 9144000"/>
              <a:gd name="connsiteY4" fmla="*/ 4533900 h 4533900"/>
              <a:gd name="connsiteX5" fmla="*/ 0 w 9144000"/>
              <a:gd name="connsiteY5" fmla="*/ 0 h 4533900"/>
              <a:gd name="connsiteX0" fmla="*/ 0 w 9521825"/>
              <a:gd name="connsiteY0" fmla="*/ 0 h 4533900"/>
              <a:gd name="connsiteX1" fmla="*/ 9144000 w 9521825"/>
              <a:gd name="connsiteY1" fmla="*/ 0 h 4533900"/>
              <a:gd name="connsiteX2" fmla="*/ 9144000 w 9521825"/>
              <a:gd name="connsiteY2" fmla="*/ 2266950 h 4533900"/>
              <a:gd name="connsiteX3" fmla="*/ 6877050 w 9521825"/>
              <a:gd name="connsiteY3" fmla="*/ 4533900 h 4533900"/>
              <a:gd name="connsiteX4" fmla="*/ 0 w 9521825"/>
              <a:gd name="connsiteY4" fmla="*/ 4533900 h 4533900"/>
              <a:gd name="connsiteX5" fmla="*/ 0 w 9521825"/>
              <a:gd name="connsiteY5" fmla="*/ 0 h 4533900"/>
              <a:gd name="connsiteX0" fmla="*/ 0 w 9144000"/>
              <a:gd name="connsiteY0" fmla="*/ 0 h 4533900"/>
              <a:gd name="connsiteX1" fmla="*/ 9144000 w 9144000"/>
              <a:gd name="connsiteY1" fmla="*/ 0 h 4533900"/>
              <a:gd name="connsiteX2" fmla="*/ 9144000 w 9144000"/>
              <a:gd name="connsiteY2" fmla="*/ 2266950 h 4533900"/>
              <a:gd name="connsiteX3" fmla="*/ 6877050 w 9144000"/>
              <a:gd name="connsiteY3" fmla="*/ 4533900 h 4533900"/>
              <a:gd name="connsiteX4" fmla="*/ 0 w 9144000"/>
              <a:gd name="connsiteY4" fmla="*/ 4533900 h 4533900"/>
              <a:gd name="connsiteX5" fmla="*/ 0 w 9144000"/>
              <a:gd name="connsiteY5" fmla="*/ 0 h 4533900"/>
              <a:gd name="connsiteX0" fmla="*/ 0 w 9144000"/>
              <a:gd name="connsiteY0" fmla="*/ 0 h 4533900"/>
              <a:gd name="connsiteX1" fmla="*/ 9144000 w 9144000"/>
              <a:gd name="connsiteY1" fmla="*/ 0 h 4533900"/>
              <a:gd name="connsiteX2" fmla="*/ 9144000 w 9144000"/>
              <a:gd name="connsiteY2" fmla="*/ 2266950 h 4533900"/>
              <a:gd name="connsiteX3" fmla="*/ 6877050 w 9144000"/>
              <a:gd name="connsiteY3" fmla="*/ 4533900 h 4533900"/>
              <a:gd name="connsiteX4" fmla="*/ 0 w 9144000"/>
              <a:gd name="connsiteY4" fmla="*/ 4533900 h 4533900"/>
              <a:gd name="connsiteX5" fmla="*/ 0 w 9144000"/>
              <a:gd name="connsiteY5" fmla="*/ 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533900">
                <a:moveTo>
                  <a:pt x="0" y="0"/>
                </a:moveTo>
                <a:lnTo>
                  <a:pt x="9144000" y="0"/>
                </a:lnTo>
                <a:lnTo>
                  <a:pt x="9144000" y="2266950"/>
                </a:lnTo>
                <a:lnTo>
                  <a:pt x="6877050" y="4533900"/>
                </a:lnTo>
                <a:lnTo>
                  <a:pt x="0" y="4533900"/>
                </a:lnTo>
                <a:lnTo>
                  <a:pt x="0" y="0"/>
                </a:lnTo>
                <a:close/>
              </a:path>
            </a:pathLst>
          </a:custGeom>
          <a:solidFill>
            <a:srgbClr val="3F7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5700712"/>
            <a:ext cx="9144000" cy="1157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6516216" y="3436972"/>
            <a:ext cx="2627780" cy="3429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각 삼각형 5"/>
          <p:cNvSpPr/>
          <p:nvPr/>
        </p:nvSpPr>
        <p:spPr>
          <a:xfrm rot="5400000">
            <a:off x="0" y="0"/>
            <a:ext cx="3565321" cy="3565321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양쪽 모서리가 둥근 사각형 16"/>
          <p:cNvSpPr/>
          <p:nvPr/>
        </p:nvSpPr>
        <p:spPr>
          <a:xfrm rot="5400000">
            <a:off x="3545304" y="-3284656"/>
            <a:ext cx="936104" cy="802671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텍스트 개체 틀 61"/>
          <p:cNvSpPr txBox="1">
            <a:spLocks/>
          </p:cNvSpPr>
          <p:nvPr/>
        </p:nvSpPr>
        <p:spPr>
          <a:xfrm>
            <a:off x="381000" y="404664"/>
            <a:ext cx="2750840" cy="618778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  <a:tabLst>
                <a:tab pos="2960688" algn="l"/>
              </a:tabLst>
            </a:pPr>
            <a:r>
              <a:rPr lang="ko-KR" altLang="en-US" sz="40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발표 순서</a:t>
            </a:r>
            <a:endParaRPr lang="en-US" altLang="ko-KR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51992" y="1728035"/>
            <a:ext cx="5184576" cy="648072"/>
            <a:chOff x="899592" y="1700808"/>
            <a:chExt cx="5184576" cy="648072"/>
          </a:xfrm>
        </p:grpSpPr>
        <p:sp>
          <p:nvSpPr>
            <p:cNvPr id="16" name="양쪽 모서리가 둥근 사각형 15"/>
            <p:cNvSpPr/>
            <p:nvPr/>
          </p:nvSpPr>
          <p:spPr>
            <a:xfrm rot="5400000">
              <a:off x="3167844" y="-567444"/>
              <a:ext cx="648072" cy="5184576"/>
            </a:xfrm>
            <a:prstGeom prst="round2SameRect">
              <a:avLst>
                <a:gd name="adj1" fmla="val 0"/>
                <a:gd name="adj2" fmla="val 4834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텍스트 개체 틀 61"/>
            <p:cNvSpPr txBox="1">
              <a:spLocks/>
            </p:cNvSpPr>
            <p:nvPr/>
          </p:nvSpPr>
          <p:spPr>
            <a:xfrm>
              <a:off x="1403648" y="1764796"/>
              <a:ext cx="4536504" cy="485788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latinLnBrk="1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  <a:tabLst>
                  <a:tab pos="2960688" algn="l"/>
                </a:tabLst>
              </a:pPr>
              <a:r>
                <a:rPr lang="ko-KR" altLang="en-US" sz="3200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어께너머로</a:t>
              </a:r>
              <a:r>
                <a:rPr lang="ko-KR" altLang="en-US" sz="32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 배웠다</a:t>
              </a:r>
              <a:endPara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51992" y="2477312"/>
            <a:ext cx="5184576" cy="648072"/>
            <a:chOff x="899592" y="1700808"/>
            <a:chExt cx="5184576" cy="648072"/>
          </a:xfrm>
        </p:grpSpPr>
        <p:sp>
          <p:nvSpPr>
            <p:cNvPr id="34" name="양쪽 모서리가 둥근 사각형 33"/>
            <p:cNvSpPr/>
            <p:nvPr/>
          </p:nvSpPr>
          <p:spPr>
            <a:xfrm rot="5400000">
              <a:off x="3167844" y="-567444"/>
              <a:ext cx="648072" cy="5184576"/>
            </a:xfrm>
            <a:prstGeom prst="round2SameRect">
              <a:avLst>
                <a:gd name="adj1" fmla="val 0"/>
                <a:gd name="adj2" fmla="val 4834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5" name="텍스트 개체 틀 61"/>
            <p:cNvSpPr txBox="1">
              <a:spLocks/>
            </p:cNvSpPr>
            <p:nvPr/>
          </p:nvSpPr>
          <p:spPr>
            <a:xfrm>
              <a:off x="1403648" y="1764796"/>
              <a:ext cx="4536504" cy="485788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latinLnBrk="1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  <a:tabLst>
                  <a:tab pos="2960688" algn="l"/>
                </a:tabLst>
              </a:pPr>
              <a:r>
                <a:rPr lang="ko-KR" altLang="en-US" sz="32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문제해결 중심 교육</a:t>
              </a:r>
              <a:endPara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051992" y="3226589"/>
            <a:ext cx="5184576" cy="648072"/>
            <a:chOff x="899592" y="1700808"/>
            <a:chExt cx="5184576" cy="648072"/>
          </a:xfrm>
        </p:grpSpPr>
        <p:sp>
          <p:nvSpPr>
            <p:cNvPr id="37" name="양쪽 모서리가 둥근 사각형 36"/>
            <p:cNvSpPr/>
            <p:nvPr/>
          </p:nvSpPr>
          <p:spPr>
            <a:xfrm rot="5400000">
              <a:off x="3167844" y="-567444"/>
              <a:ext cx="648072" cy="5184576"/>
            </a:xfrm>
            <a:prstGeom prst="round2SameRect">
              <a:avLst>
                <a:gd name="adj1" fmla="val 0"/>
                <a:gd name="adj2" fmla="val 4834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텍스트 개체 틀 61"/>
            <p:cNvSpPr txBox="1">
              <a:spLocks/>
            </p:cNvSpPr>
            <p:nvPr/>
          </p:nvSpPr>
          <p:spPr>
            <a:xfrm>
              <a:off x="1403648" y="1764796"/>
              <a:ext cx="4536504" cy="485788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latinLnBrk="1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  <a:tabLst>
                  <a:tab pos="2960688" algn="l"/>
                </a:tabLst>
              </a:pPr>
              <a:r>
                <a:rPr lang="en-US" altLang="ko-KR" sz="32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AI, </a:t>
              </a:r>
              <a:r>
                <a:rPr lang="en-US" altLang="ko-KR" sz="3200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IoT</a:t>
              </a:r>
              <a:r>
                <a:rPr lang="en-US" altLang="ko-KR" sz="32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32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강의 </a:t>
              </a:r>
              <a:r>
                <a:rPr lang="ko-KR" altLang="en-US" sz="3200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컨텐츠</a:t>
              </a:r>
              <a:endPara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051992" y="3975866"/>
            <a:ext cx="5184576" cy="648072"/>
            <a:chOff x="899592" y="1700808"/>
            <a:chExt cx="5184576" cy="648072"/>
          </a:xfrm>
        </p:grpSpPr>
        <p:sp>
          <p:nvSpPr>
            <p:cNvPr id="40" name="양쪽 모서리가 둥근 사각형 39"/>
            <p:cNvSpPr/>
            <p:nvPr/>
          </p:nvSpPr>
          <p:spPr>
            <a:xfrm rot="5400000">
              <a:off x="3167844" y="-567444"/>
              <a:ext cx="648072" cy="5184576"/>
            </a:xfrm>
            <a:prstGeom prst="round2SameRect">
              <a:avLst>
                <a:gd name="adj1" fmla="val 0"/>
                <a:gd name="adj2" fmla="val 4834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1" name="텍스트 개체 틀 61"/>
            <p:cNvSpPr txBox="1">
              <a:spLocks/>
            </p:cNvSpPr>
            <p:nvPr/>
          </p:nvSpPr>
          <p:spPr>
            <a:xfrm>
              <a:off x="1403648" y="1764796"/>
              <a:ext cx="4536504" cy="485788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latinLnBrk="1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  <a:tabLst>
                  <a:tab pos="2960688" algn="l"/>
                </a:tabLst>
              </a:pPr>
              <a:r>
                <a:rPr lang="ko-KR" altLang="en-US" sz="32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성취감 </a:t>
              </a:r>
              <a:r>
                <a:rPr lang="en-US" altLang="ko-KR" sz="32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+ </a:t>
              </a:r>
              <a:r>
                <a:rPr lang="ko-KR" altLang="en-US" sz="3200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자존감</a:t>
              </a:r>
              <a:endPara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051992" y="4725144"/>
            <a:ext cx="5184576" cy="648072"/>
            <a:chOff x="899592" y="1700808"/>
            <a:chExt cx="5184576" cy="648072"/>
          </a:xfrm>
        </p:grpSpPr>
        <p:sp>
          <p:nvSpPr>
            <p:cNvPr id="43" name="양쪽 모서리가 둥근 사각형 42"/>
            <p:cNvSpPr/>
            <p:nvPr/>
          </p:nvSpPr>
          <p:spPr>
            <a:xfrm rot="5400000">
              <a:off x="3167844" y="-567444"/>
              <a:ext cx="648072" cy="5184576"/>
            </a:xfrm>
            <a:prstGeom prst="round2SameRect">
              <a:avLst>
                <a:gd name="adj1" fmla="val 0"/>
                <a:gd name="adj2" fmla="val 4834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4" name="텍스트 개체 틀 61"/>
            <p:cNvSpPr txBox="1">
              <a:spLocks/>
            </p:cNvSpPr>
            <p:nvPr/>
          </p:nvSpPr>
          <p:spPr>
            <a:xfrm>
              <a:off x="1403648" y="1764796"/>
              <a:ext cx="4536504" cy="485788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latinLnBrk="1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  <a:tabLst>
                  <a:tab pos="2960688" algn="l"/>
                </a:tabLst>
              </a:pPr>
              <a:r>
                <a:rPr lang="ko-KR" altLang="en-US" sz="32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취업에 대하여</a:t>
              </a:r>
              <a:r>
                <a:rPr lang="en-US" altLang="ko-KR" sz="32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,…</a:t>
              </a:r>
              <a:endPara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24" name="Picture 4" descr="https://www.knu.ac.kr/wbbs/assets/images/common/header_logo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6355835"/>
            <a:ext cx="1368152" cy="35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72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대각선 방향의 모서리가 둥근 사각형 50"/>
          <p:cNvSpPr/>
          <p:nvPr/>
        </p:nvSpPr>
        <p:spPr>
          <a:xfrm>
            <a:off x="81219" y="913035"/>
            <a:ext cx="8973565" cy="2731989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62" name="텍스트 개체 틀 6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tabLst>
                <a:tab pos="2960688" algn="l"/>
              </a:tabLst>
            </a:pPr>
            <a:r>
              <a:rPr lang="ko-KR" altLang="en-US" b="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어께</a:t>
            </a:r>
            <a:r>
              <a:rPr lang="ko-KR" altLang="en-US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너머로 배웠다</a:t>
            </a:r>
            <a:endParaRPr lang="en-US" altLang="ko-KR" b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90572" y="378695"/>
            <a:ext cx="320769" cy="304800"/>
            <a:chOff x="338" y="910"/>
            <a:chExt cx="164" cy="164"/>
          </a:xfrm>
        </p:grpSpPr>
        <p:pic>
          <p:nvPicPr>
            <p:cNvPr id="203" name="Picture 55" descr="shadow_1_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38" y="910"/>
              <a:ext cx="164" cy="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" name="Oval 56"/>
            <p:cNvSpPr>
              <a:spLocks noChangeArrowheads="1"/>
            </p:cNvSpPr>
            <p:nvPr/>
          </p:nvSpPr>
          <p:spPr bwMode="gray">
            <a:xfrm rot="-10876022" flipH="1" flipV="1">
              <a:off x="365" y="937"/>
              <a:ext cx="110" cy="109"/>
            </a:xfrm>
            <a:prstGeom prst="ellipse">
              <a:avLst/>
            </a:prstGeom>
            <a:gradFill rotWithShape="1">
              <a:gsLst>
                <a:gs pos="0">
                  <a:srgbClr val="4EA88A"/>
                </a:gs>
                <a:gs pos="100000">
                  <a:srgbClr val="4EA88A">
                    <a:gamma/>
                    <a:shade val="83529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 dirty="0">
                <a:solidFill>
                  <a:srgbClr val="000000"/>
                </a:solidFill>
                <a:latin typeface="Arial"/>
                <a:ea typeface="굴림" charset="-127"/>
              </a:endParaRPr>
            </a:p>
          </p:txBody>
        </p:sp>
        <p:pic>
          <p:nvPicPr>
            <p:cNvPr id="205" name="Picture 57" descr="Picture2"/>
            <p:cNvPicPr>
              <a:picLocks noChangeAspect="1" noChangeArrowheads="1"/>
            </p:cNvPicPr>
            <p:nvPr/>
          </p:nvPicPr>
          <p:blipFill>
            <a:blip r:embed="rId3" cstate="print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73" y="946"/>
              <a:ext cx="91" cy="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205"/>
          <p:cNvGrpSpPr/>
          <p:nvPr/>
        </p:nvGrpSpPr>
        <p:grpSpPr>
          <a:xfrm>
            <a:off x="81777" y="384036"/>
            <a:ext cx="338360" cy="323853"/>
            <a:chOff x="1935163" y="2262188"/>
            <a:chExt cx="2457450" cy="2460625"/>
          </a:xfrm>
          <a:solidFill>
            <a:schemeClr val="accent1"/>
          </a:solidFill>
        </p:grpSpPr>
        <p:sp>
          <p:nvSpPr>
            <p:cNvPr id="207" name="Freeform 13"/>
            <p:cNvSpPr>
              <a:spLocks/>
            </p:cNvSpPr>
            <p:nvPr/>
          </p:nvSpPr>
          <p:spPr bwMode="auto">
            <a:xfrm>
              <a:off x="1935163" y="2262188"/>
              <a:ext cx="2457450" cy="2460625"/>
            </a:xfrm>
            <a:custGeom>
              <a:avLst/>
              <a:gdLst>
                <a:gd name="T0" fmla="*/ 1548 w 1548"/>
                <a:gd name="T1" fmla="*/ 814 h 1550"/>
                <a:gd name="T2" fmla="*/ 1532 w 1548"/>
                <a:gd name="T3" fmla="*/ 930 h 1550"/>
                <a:gd name="T4" fmla="*/ 1502 w 1548"/>
                <a:gd name="T5" fmla="*/ 1042 h 1550"/>
                <a:gd name="T6" fmla="*/ 1454 w 1548"/>
                <a:gd name="T7" fmla="*/ 1144 h 1550"/>
                <a:gd name="T8" fmla="*/ 1394 w 1548"/>
                <a:gd name="T9" fmla="*/ 1238 h 1550"/>
                <a:gd name="T10" fmla="*/ 1322 w 1548"/>
                <a:gd name="T11" fmla="*/ 1322 h 1550"/>
                <a:gd name="T12" fmla="*/ 1238 w 1548"/>
                <a:gd name="T13" fmla="*/ 1396 h 1550"/>
                <a:gd name="T14" fmla="*/ 1144 w 1548"/>
                <a:gd name="T15" fmla="*/ 1456 h 1550"/>
                <a:gd name="T16" fmla="*/ 1040 w 1548"/>
                <a:gd name="T17" fmla="*/ 1502 h 1550"/>
                <a:gd name="T18" fmla="*/ 930 w 1548"/>
                <a:gd name="T19" fmla="*/ 1534 h 1550"/>
                <a:gd name="T20" fmla="*/ 814 w 1548"/>
                <a:gd name="T21" fmla="*/ 1548 h 1550"/>
                <a:gd name="T22" fmla="*/ 734 w 1548"/>
                <a:gd name="T23" fmla="*/ 1548 h 1550"/>
                <a:gd name="T24" fmla="*/ 618 w 1548"/>
                <a:gd name="T25" fmla="*/ 1534 h 1550"/>
                <a:gd name="T26" fmla="*/ 508 w 1548"/>
                <a:gd name="T27" fmla="*/ 1502 h 1550"/>
                <a:gd name="T28" fmla="*/ 404 w 1548"/>
                <a:gd name="T29" fmla="*/ 1456 h 1550"/>
                <a:gd name="T30" fmla="*/ 310 w 1548"/>
                <a:gd name="T31" fmla="*/ 1396 h 1550"/>
                <a:gd name="T32" fmla="*/ 226 w 1548"/>
                <a:gd name="T33" fmla="*/ 1322 h 1550"/>
                <a:gd name="T34" fmla="*/ 154 w 1548"/>
                <a:gd name="T35" fmla="*/ 1238 h 1550"/>
                <a:gd name="T36" fmla="*/ 92 w 1548"/>
                <a:gd name="T37" fmla="*/ 1144 h 1550"/>
                <a:gd name="T38" fmla="*/ 46 w 1548"/>
                <a:gd name="T39" fmla="*/ 1042 h 1550"/>
                <a:gd name="T40" fmla="*/ 14 w 1548"/>
                <a:gd name="T41" fmla="*/ 930 h 1550"/>
                <a:gd name="T42" fmla="*/ 0 w 1548"/>
                <a:gd name="T43" fmla="*/ 814 h 1550"/>
                <a:gd name="T44" fmla="*/ 0 w 1548"/>
                <a:gd name="T45" fmla="*/ 734 h 1550"/>
                <a:gd name="T46" fmla="*/ 14 w 1548"/>
                <a:gd name="T47" fmla="*/ 618 h 1550"/>
                <a:gd name="T48" fmla="*/ 46 w 1548"/>
                <a:gd name="T49" fmla="*/ 508 h 1550"/>
                <a:gd name="T50" fmla="*/ 92 w 1548"/>
                <a:gd name="T51" fmla="*/ 406 h 1550"/>
                <a:gd name="T52" fmla="*/ 154 w 1548"/>
                <a:gd name="T53" fmla="*/ 312 h 1550"/>
                <a:gd name="T54" fmla="*/ 226 w 1548"/>
                <a:gd name="T55" fmla="*/ 226 h 1550"/>
                <a:gd name="T56" fmla="*/ 310 w 1548"/>
                <a:gd name="T57" fmla="*/ 154 h 1550"/>
                <a:gd name="T58" fmla="*/ 404 w 1548"/>
                <a:gd name="T59" fmla="*/ 94 h 1550"/>
                <a:gd name="T60" fmla="*/ 508 w 1548"/>
                <a:gd name="T61" fmla="*/ 48 h 1550"/>
                <a:gd name="T62" fmla="*/ 618 w 1548"/>
                <a:gd name="T63" fmla="*/ 16 h 1550"/>
                <a:gd name="T64" fmla="*/ 734 w 1548"/>
                <a:gd name="T65" fmla="*/ 2 h 1550"/>
                <a:gd name="T66" fmla="*/ 814 w 1548"/>
                <a:gd name="T67" fmla="*/ 2 h 1550"/>
                <a:gd name="T68" fmla="*/ 930 w 1548"/>
                <a:gd name="T69" fmla="*/ 16 h 1550"/>
                <a:gd name="T70" fmla="*/ 1040 w 1548"/>
                <a:gd name="T71" fmla="*/ 48 h 1550"/>
                <a:gd name="T72" fmla="*/ 1144 w 1548"/>
                <a:gd name="T73" fmla="*/ 94 h 1550"/>
                <a:gd name="T74" fmla="*/ 1238 w 1548"/>
                <a:gd name="T75" fmla="*/ 154 h 1550"/>
                <a:gd name="T76" fmla="*/ 1322 w 1548"/>
                <a:gd name="T77" fmla="*/ 226 h 1550"/>
                <a:gd name="T78" fmla="*/ 1394 w 1548"/>
                <a:gd name="T79" fmla="*/ 312 h 1550"/>
                <a:gd name="T80" fmla="*/ 1454 w 1548"/>
                <a:gd name="T81" fmla="*/ 406 h 1550"/>
                <a:gd name="T82" fmla="*/ 1502 w 1548"/>
                <a:gd name="T83" fmla="*/ 508 h 1550"/>
                <a:gd name="T84" fmla="*/ 1532 w 1548"/>
                <a:gd name="T85" fmla="*/ 618 h 1550"/>
                <a:gd name="T86" fmla="*/ 1548 w 1548"/>
                <a:gd name="T87" fmla="*/ 734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8" h="1550">
                  <a:moveTo>
                    <a:pt x="1548" y="774"/>
                  </a:moveTo>
                  <a:lnTo>
                    <a:pt x="1548" y="774"/>
                  </a:lnTo>
                  <a:lnTo>
                    <a:pt x="1548" y="814"/>
                  </a:lnTo>
                  <a:lnTo>
                    <a:pt x="1544" y="854"/>
                  </a:lnTo>
                  <a:lnTo>
                    <a:pt x="1540" y="892"/>
                  </a:lnTo>
                  <a:lnTo>
                    <a:pt x="1532" y="930"/>
                  </a:lnTo>
                  <a:lnTo>
                    <a:pt x="1524" y="968"/>
                  </a:lnTo>
                  <a:lnTo>
                    <a:pt x="1514" y="1006"/>
                  </a:lnTo>
                  <a:lnTo>
                    <a:pt x="1502" y="1042"/>
                  </a:lnTo>
                  <a:lnTo>
                    <a:pt x="1488" y="1076"/>
                  </a:lnTo>
                  <a:lnTo>
                    <a:pt x="1472" y="1110"/>
                  </a:lnTo>
                  <a:lnTo>
                    <a:pt x="1454" y="1144"/>
                  </a:lnTo>
                  <a:lnTo>
                    <a:pt x="1436" y="1176"/>
                  </a:lnTo>
                  <a:lnTo>
                    <a:pt x="1416" y="1208"/>
                  </a:lnTo>
                  <a:lnTo>
                    <a:pt x="1394" y="1238"/>
                  </a:lnTo>
                  <a:lnTo>
                    <a:pt x="1372" y="1268"/>
                  </a:lnTo>
                  <a:lnTo>
                    <a:pt x="1348" y="1296"/>
                  </a:lnTo>
                  <a:lnTo>
                    <a:pt x="1322" y="1322"/>
                  </a:lnTo>
                  <a:lnTo>
                    <a:pt x="1294" y="1348"/>
                  </a:lnTo>
                  <a:lnTo>
                    <a:pt x="1266" y="1372"/>
                  </a:lnTo>
                  <a:lnTo>
                    <a:pt x="1238" y="1396"/>
                  </a:lnTo>
                  <a:lnTo>
                    <a:pt x="1206" y="1418"/>
                  </a:lnTo>
                  <a:lnTo>
                    <a:pt x="1176" y="1438"/>
                  </a:lnTo>
                  <a:lnTo>
                    <a:pt x="1144" y="1456"/>
                  </a:lnTo>
                  <a:lnTo>
                    <a:pt x="1110" y="1472"/>
                  </a:lnTo>
                  <a:lnTo>
                    <a:pt x="1076" y="1488"/>
                  </a:lnTo>
                  <a:lnTo>
                    <a:pt x="1040" y="1502"/>
                  </a:lnTo>
                  <a:lnTo>
                    <a:pt x="1004" y="1514"/>
                  </a:lnTo>
                  <a:lnTo>
                    <a:pt x="968" y="1524"/>
                  </a:lnTo>
                  <a:lnTo>
                    <a:pt x="930" y="1534"/>
                  </a:lnTo>
                  <a:lnTo>
                    <a:pt x="892" y="1540"/>
                  </a:lnTo>
                  <a:lnTo>
                    <a:pt x="854" y="1546"/>
                  </a:lnTo>
                  <a:lnTo>
                    <a:pt x="814" y="1548"/>
                  </a:lnTo>
                  <a:lnTo>
                    <a:pt x="774" y="1550"/>
                  </a:lnTo>
                  <a:lnTo>
                    <a:pt x="774" y="1550"/>
                  </a:lnTo>
                  <a:lnTo>
                    <a:pt x="734" y="1548"/>
                  </a:lnTo>
                  <a:lnTo>
                    <a:pt x="694" y="1546"/>
                  </a:lnTo>
                  <a:lnTo>
                    <a:pt x="656" y="1540"/>
                  </a:lnTo>
                  <a:lnTo>
                    <a:pt x="618" y="1534"/>
                  </a:lnTo>
                  <a:lnTo>
                    <a:pt x="580" y="1524"/>
                  </a:lnTo>
                  <a:lnTo>
                    <a:pt x="544" y="1514"/>
                  </a:lnTo>
                  <a:lnTo>
                    <a:pt x="508" y="1502"/>
                  </a:lnTo>
                  <a:lnTo>
                    <a:pt x="472" y="1488"/>
                  </a:lnTo>
                  <a:lnTo>
                    <a:pt x="438" y="1472"/>
                  </a:lnTo>
                  <a:lnTo>
                    <a:pt x="404" y="1456"/>
                  </a:lnTo>
                  <a:lnTo>
                    <a:pt x="372" y="1438"/>
                  </a:lnTo>
                  <a:lnTo>
                    <a:pt x="340" y="1418"/>
                  </a:lnTo>
                  <a:lnTo>
                    <a:pt x="310" y="1396"/>
                  </a:lnTo>
                  <a:lnTo>
                    <a:pt x="282" y="1372"/>
                  </a:lnTo>
                  <a:lnTo>
                    <a:pt x="252" y="1348"/>
                  </a:lnTo>
                  <a:lnTo>
                    <a:pt x="226" y="1322"/>
                  </a:lnTo>
                  <a:lnTo>
                    <a:pt x="200" y="1296"/>
                  </a:lnTo>
                  <a:lnTo>
                    <a:pt x="176" y="1268"/>
                  </a:lnTo>
                  <a:lnTo>
                    <a:pt x="154" y="1238"/>
                  </a:lnTo>
                  <a:lnTo>
                    <a:pt x="132" y="1208"/>
                  </a:lnTo>
                  <a:lnTo>
                    <a:pt x="112" y="1176"/>
                  </a:lnTo>
                  <a:lnTo>
                    <a:pt x="92" y="1144"/>
                  </a:lnTo>
                  <a:lnTo>
                    <a:pt x="76" y="1110"/>
                  </a:lnTo>
                  <a:lnTo>
                    <a:pt x="60" y="1076"/>
                  </a:lnTo>
                  <a:lnTo>
                    <a:pt x="46" y="1042"/>
                  </a:lnTo>
                  <a:lnTo>
                    <a:pt x="34" y="1006"/>
                  </a:lnTo>
                  <a:lnTo>
                    <a:pt x="24" y="968"/>
                  </a:lnTo>
                  <a:lnTo>
                    <a:pt x="14" y="930"/>
                  </a:lnTo>
                  <a:lnTo>
                    <a:pt x="8" y="892"/>
                  </a:lnTo>
                  <a:lnTo>
                    <a:pt x="4" y="854"/>
                  </a:lnTo>
                  <a:lnTo>
                    <a:pt x="0" y="814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0" y="734"/>
                  </a:lnTo>
                  <a:lnTo>
                    <a:pt x="4" y="696"/>
                  </a:lnTo>
                  <a:lnTo>
                    <a:pt x="8" y="656"/>
                  </a:lnTo>
                  <a:lnTo>
                    <a:pt x="14" y="618"/>
                  </a:lnTo>
                  <a:lnTo>
                    <a:pt x="24" y="582"/>
                  </a:lnTo>
                  <a:lnTo>
                    <a:pt x="34" y="544"/>
                  </a:lnTo>
                  <a:lnTo>
                    <a:pt x="46" y="508"/>
                  </a:lnTo>
                  <a:lnTo>
                    <a:pt x="60" y="474"/>
                  </a:lnTo>
                  <a:lnTo>
                    <a:pt x="76" y="438"/>
                  </a:lnTo>
                  <a:lnTo>
                    <a:pt x="92" y="406"/>
                  </a:lnTo>
                  <a:lnTo>
                    <a:pt x="112" y="374"/>
                  </a:lnTo>
                  <a:lnTo>
                    <a:pt x="132" y="342"/>
                  </a:lnTo>
                  <a:lnTo>
                    <a:pt x="154" y="312"/>
                  </a:lnTo>
                  <a:lnTo>
                    <a:pt x="176" y="282"/>
                  </a:lnTo>
                  <a:lnTo>
                    <a:pt x="200" y="254"/>
                  </a:lnTo>
                  <a:lnTo>
                    <a:pt x="226" y="226"/>
                  </a:lnTo>
                  <a:lnTo>
                    <a:pt x="252" y="202"/>
                  </a:lnTo>
                  <a:lnTo>
                    <a:pt x="282" y="176"/>
                  </a:lnTo>
                  <a:lnTo>
                    <a:pt x="310" y="154"/>
                  </a:lnTo>
                  <a:lnTo>
                    <a:pt x="340" y="132"/>
                  </a:lnTo>
                  <a:lnTo>
                    <a:pt x="372" y="112"/>
                  </a:lnTo>
                  <a:lnTo>
                    <a:pt x="404" y="94"/>
                  </a:lnTo>
                  <a:lnTo>
                    <a:pt x="438" y="76"/>
                  </a:lnTo>
                  <a:lnTo>
                    <a:pt x="472" y="60"/>
                  </a:lnTo>
                  <a:lnTo>
                    <a:pt x="508" y="48"/>
                  </a:lnTo>
                  <a:lnTo>
                    <a:pt x="544" y="34"/>
                  </a:lnTo>
                  <a:lnTo>
                    <a:pt x="580" y="24"/>
                  </a:lnTo>
                  <a:lnTo>
                    <a:pt x="618" y="16"/>
                  </a:lnTo>
                  <a:lnTo>
                    <a:pt x="656" y="10"/>
                  </a:lnTo>
                  <a:lnTo>
                    <a:pt x="694" y="4"/>
                  </a:lnTo>
                  <a:lnTo>
                    <a:pt x="734" y="2"/>
                  </a:lnTo>
                  <a:lnTo>
                    <a:pt x="774" y="0"/>
                  </a:lnTo>
                  <a:lnTo>
                    <a:pt x="774" y="0"/>
                  </a:lnTo>
                  <a:lnTo>
                    <a:pt x="814" y="2"/>
                  </a:lnTo>
                  <a:lnTo>
                    <a:pt x="854" y="4"/>
                  </a:lnTo>
                  <a:lnTo>
                    <a:pt x="892" y="10"/>
                  </a:lnTo>
                  <a:lnTo>
                    <a:pt x="930" y="16"/>
                  </a:lnTo>
                  <a:lnTo>
                    <a:pt x="968" y="24"/>
                  </a:lnTo>
                  <a:lnTo>
                    <a:pt x="1004" y="34"/>
                  </a:lnTo>
                  <a:lnTo>
                    <a:pt x="1040" y="48"/>
                  </a:lnTo>
                  <a:lnTo>
                    <a:pt x="1076" y="60"/>
                  </a:lnTo>
                  <a:lnTo>
                    <a:pt x="1110" y="76"/>
                  </a:lnTo>
                  <a:lnTo>
                    <a:pt x="1144" y="94"/>
                  </a:lnTo>
                  <a:lnTo>
                    <a:pt x="1176" y="112"/>
                  </a:lnTo>
                  <a:lnTo>
                    <a:pt x="1206" y="132"/>
                  </a:lnTo>
                  <a:lnTo>
                    <a:pt x="1238" y="154"/>
                  </a:lnTo>
                  <a:lnTo>
                    <a:pt x="1266" y="176"/>
                  </a:lnTo>
                  <a:lnTo>
                    <a:pt x="1294" y="202"/>
                  </a:lnTo>
                  <a:lnTo>
                    <a:pt x="1322" y="226"/>
                  </a:lnTo>
                  <a:lnTo>
                    <a:pt x="1348" y="254"/>
                  </a:lnTo>
                  <a:lnTo>
                    <a:pt x="1372" y="282"/>
                  </a:lnTo>
                  <a:lnTo>
                    <a:pt x="1394" y="312"/>
                  </a:lnTo>
                  <a:lnTo>
                    <a:pt x="1416" y="342"/>
                  </a:lnTo>
                  <a:lnTo>
                    <a:pt x="1436" y="374"/>
                  </a:lnTo>
                  <a:lnTo>
                    <a:pt x="1454" y="406"/>
                  </a:lnTo>
                  <a:lnTo>
                    <a:pt x="1472" y="438"/>
                  </a:lnTo>
                  <a:lnTo>
                    <a:pt x="1488" y="474"/>
                  </a:lnTo>
                  <a:lnTo>
                    <a:pt x="1502" y="508"/>
                  </a:lnTo>
                  <a:lnTo>
                    <a:pt x="1514" y="544"/>
                  </a:lnTo>
                  <a:lnTo>
                    <a:pt x="1524" y="582"/>
                  </a:lnTo>
                  <a:lnTo>
                    <a:pt x="1532" y="618"/>
                  </a:lnTo>
                  <a:lnTo>
                    <a:pt x="1540" y="656"/>
                  </a:lnTo>
                  <a:lnTo>
                    <a:pt x="1544" y="696"/>
                  </a:lnTo>
                  <a:lnTo>
                    <a:pt x="1548" y="734"/>
                  </a:lnTo>
                  <a:lnTo>
                    <a:pt x="1548" y="774"/>
                  </a:lnTo>
                  <a:lnTo>
                    <a:pt x="1548" y="7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8" name="Freeform 14"/>
            <p:cNvSpPr>
              <a:spLocks noEditPoints="1"/>
            </p:cNvSpPr>
            <p:nvPr/>
          </p:nvSpPr>
          <p:spPr bwMode="auto">
            <a:xfrm>
              <a:off x="2071688" y="2398713"/>
              <a:ext cx="2184400" cy="2184400"/>
            </a:xfrm>
            <a:custGeom>
              <a:avLst/>
              <a:gdLst>
                <a:gd name="T0" fmla="*/ 620 w 1376"/>
                <a:gd name="T1" fmla="*/ 4 h 1376"/>
                <a:gd name="T2" fmla="*/ 350 w 1376"/>
                <a:gd name="T3" fmla="*/ 90 h 1376"/>
                <a:gd name="T4" fmla="*/ 140 w 1376"/>
                <a:gd name="T5" fmla="*/ 272 h 1376"/>
                <a:gd name="T6" fmla="*/ 20 w 1376"/>
                <a:gd name="T7" fmla="*/ 526 h 1376"/>
                <a:gd name="T8" fmla="*/ 0 w 1376"/>
                <a:gd name="T9" fmla="*/ 724 h 1376"/>
                <a:gd name="T10" fmla="*/ 48 w 1376"/>
                <a:gd name="T11" fmla="*/ 942 h 1376"/>
                <a:gd name="T12" fmla="*/ 202 w 1376"/>
                <a:gd name="T13" fmla="*/ 1174 h 1376"/>
                <a:gd name="T14" fmla="*/ 434 w 1376"/>
                <a:gd name="T15" fmla="*/ 1328 h 1376"/>
                <a:gd name="T16" fmla="*/ 654 w 1376"/>
                <a:gd name="T17" fmla="*/ 1376 h 1376"/>
                <a:gd name="T18" fmla="*/ 850 w 1376"/>
                <a:gd name="T19" fmla="*/ 1358 h 1376"/>
                <a:gd name="T20" fmla="*/ 1104 w 1376"/>
                <a:gd name="T21" fmla="*/ 1236 h 1376"/>
                <a:gd name="T22" fmla="*/ 1286 w 1376"/>
                <a:gd name="T23" fmla="*/ 1028 h 1376"/>
                <a:gd name="T24" fmla="*/ 1372 w 1376"/>
                <a:gd name="T25" fmla="*/ 756 h 1376"/>
                <a:gd name="T26" fmla="*/ 1372 w 1376"/>
                <a:gd name="T27" fmla="*/ 622 h 1376"/>
                <a:gd name="T28" fmla="*/ 1286 w 1376"/>
                <a:gd name="T29" fmla="*/ 350 h 1376"/>
                <a:gd name="T30" fmla="*/ 1104 w 1376"/>
                <a:gd name="T31" fmla="*/ 142 h 1376"/>
                <a:gd name="T32" fmla="*/ 850 w 1376"/>
                <a:gd name="T33" fmla="*/ 20 h 1376"/>
                <a:gd name="T34" fmla="*/ 450 w 1376"/>
                <a:gd name="T35" fmla="*/ 154 h 1376"/>
                <a:gd name="T36" fmla="*/ 282 w 1376"/>
                <a:gd name="T37" fmla="*/ 384 h 1376"/>
                <a:gd name="T38" fmla="*/ 128 w 1376"/>
                <a:gd name="T39" fmla="*/ 424 h 1376"/>
                <a:gd name="T40" fmla="*/ 332 w 1376"/>
                <a:gd name="T41" fmla="*/ 184 h 1376"/>
                <a:gd name="T42" fmla="*/ 328 w 1376"/>
                <a:gd name="T43" fmla="*/ 490 h 1376"/>
                <a:gd name="T44" fmla="*/ 106 w 1376"/>
                <a:gd name="T45" fmla="*/ 590 h 1376"/>
                <a:gd name="T46" fmla="*/ 338 w 1376"/>
                <a:gd name="T47" fmla="*/ 438 h 1376"/>
                <a:gd name="T48" fmla="*/ 240 w 1376"/>
                <a:gd name="T49" fmla="*/ 896 h 1376"/>
                <a:gd name="T50" fmla="*/ 80 w 1376"/>
                <a:gd name="T51" fmla="*/ 740 h 1376"/>
                <a:gd name="T52" fmla="*/ 246 w 1376"/>
                <a:gd name="T53" fmla="*/ 978 h 1376"/>
                <a:gd name="T54" fmla="*/ 432 w 1376"/>
                <a:gd name="T55" fmla="*/ 1194 h 1376"/>
                <a:gd name="T56" fmla="*/ 332 w 1376"/>
                <a:gd name="T57" fmla="*/ 1194 h 1376"/>
                <a:gd name="T58" fmla="*/ 128 w 1376"/>
                <a:gd name="T59" fmla="*/ 954 h 1376"/>
                <a:gd name="T60" fmla="*/ 590 w 1376"/>
                <a:gd name="T61" fmla="*/ 1272 h 1376"/>
                <a:gd name="T62" fmla="*/ 438 w 1376"/>
                <a:gd name="T63" fmla="*/ 1040 h 1376"/>
                <a:gd name="T64" fmla="*/ 530 w 1376"/>
                <a:gd name="T65" fmla="*/ 984 h 1376"/>
                <a:gd name="T66" fmla="*/ 654 w 1376"/>
                <a:gd name="T67" fmla="*/ 994 h 1376"/>
                <a:gd name="T68" fmla="*/ 470 w 1376"/>
                <a:gd name="T69" fmla="*/ 404 h 1376"/>
                <a:gd name="T70" fmla="*/ 490 w 1376"/>
                <a:gd name="T71" fmla="*/ 328 h 1376"/>
                <a:gd name="T72" fmla="*/ 574 w 1376"/>
                <a:gd name="T73" fmla="*/ 118 h 1376"/>
                <a:gd name="T74" fmla="*/ 1250 w 1376"/>
                <a:gd name="T75" fmla="*/ 470 h 1376"/>
                <a:gd name="T76" fmla="*/ 1006 w 1376"/>
                <a:gd name="T77" fmla="*/ 320 h 1376"/>
                <a:gd name="T78" fmla="*/ 920 w 1376"/>
                <a:gd name="T79" fmla="*/ 116 h 1376"/>
                <a:gd name="T80" fmla="*/ 1172 w 1376"/>
                <a:gd name="T81" fmla="*/ 304 h 1376"/>
                <a:gd name="T82" fmla="*/ 722 w 1376"/>
                <a:gd name="T83" fmla="*/ 76 h 1376"/>
                <a:gd name="T84" fmla="*/ 872 w 1376"/>
                <a:gd name="T85" fmla="*/ 198 h 1376"/>
                <a:gd name="T86" fmla="*/ 722 w 1376"/>
                <a:gd name="T87" fmla="*/ 76 h 1376"/>
                <a:gd name="T88" fmla="*/ 984 w 1376"/>
                <a:gd name="T89" fmla="*/ 530 h 1376"/>
                <a:gd name="T90" fmla="*/ 984 w 1376"/>
                <a:gd name="T91" fmla="*/ 848 h 1376"/>
                <a:gd name="T92" fmla="*/ 722 w 1376"/>
                <a:gd name="T93" fmla="*/ 1302 h 1376"/>
                <a:gd name="T94" fmla="*/ 896 w 1376"/>
                <a:gd name="T95" fmla="*/ 1136 h 1376"/>
                <a:gd name="T96" fmla="*/ 738 w 1376"/>
                <a:gd name="T97" fmla="*/ 1296 h 1376"/>
                <a:gd name="T98" fmla="*/ 978 w 1376"/>
                <a:gd name="T99" fmla="*/ 1130 h 1376"/>
                <a:gd name="T100" fmla="*/ 1194 w 1376"/>
                <a:gd name="T101" fmla="*/ 946 h 1376"/>
                <a:gd name="T102" fmla="*/ 1194 w 1376"/>
                <a:gd name="T103" fmla="*/ 1044 h 1376"/>
                <a:gd name="T104" fmla="*/ 952 w 1376"/>
                <a:gd name="T105" fmla="*/ 1248 h 1376"/>
                <a:gd name="T106" fmla="*/ 1062 w 1376"/>
                <a:gd name="T107" fmla="*/ 724 h 1376"/>
                <a:gd name="T108" fmla="*/ 1230 w 1376"/>
                <a:gd name="T109" fmla="*/ 832 h 1376"/>
                <a:gd name="T110" fmla="*/ 1060 w 1376"/>
                <a:gd name="T111" fmla="*/ 598 h 1376"/>
                <a:gd name="T112" fmla="*/ 1230 w 1376"/>
                <a:gd name="T113" fmla="*/ 546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76" h="1376">
                  <a:moveTo>
                    <a:pt x="722" y="2"/>
                  </a:moveTo>
                  <a:lnTo>
                    <a:pt x="722" y="2"/>
                  </a:lnTo>
                  <a:lnTo>
                    <a:pt x="722" y="2"/>
                  </a:lnTo>
                  <a:lnTo>
                    <a:pt x="688" y="0"/>
                  </a:lnTo>
                  <a:lnTo>
                    <a:pt x="688" y="0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20" y="4"/>
                  </a:lnTo>
                  <a:lnTo>
                    <a:pt x="588" y="8"/>
                  </a:lnTo>
                  <a:lnTo>
                    <a:pt x="556" y="14"/>
                  </a:lnTo>
                  <a:lnTo>
                    <a:pt x="524" y="20"/>
                  </a:lnTo>
                  <a:lnTo>
                    <a:pt x="494" y="28"/>
                  </a:lnTo>
                  <a:lnTo>
                    <a:pt x="464" y="38"/>
                  </a:lnTo>
                  <a:lnTo>
                    <a:pt x="434" y="50"/>
                  </a:lnTo>
                  <a:lnTo>
                    <a:pt x="406" y="62"/>
                  </a:lnTo>
                  <a:lnTo>
                    <a:pt x="378" y="76"/>
                  </a:lnTo>
                  <a:lnTo>
                    <a:pt x="350" y="90"/>
                  </a:lnTo>
                  <a:lnTo>
                    <a:pt x="322" y="106"/>
                  </a:lnTo>
                  <a:lnTo>
                    <a:pt x="296" y="124"/>
                  </a:lnTo>
                  <a:lnTo>
                    <a:pt x="272" y="142"/>
                  </a:lnTo>
                  <a:lnTo>
                    <a:pt x="248" y="160"/>
                  </a:lnTo>
                  <a:lnTo>
                    <a:pt x="224" y="182"/>
                  </a:lnTo>
                  <a:lnTo>
                    <a:pt x="202" y="202"/>
                  </a:lnTo>
                  <a:lnTo>
                    <a:pt x="180" y="224"/>
                  </a:lnTo>
                  <a:lnTo>
                    <a:pt x="160" y="248"/>
                  </a:lnTo>
                  <a:lnTo>
                    <a:pt x="140" y="272"/>
                  </a:lnTo>
                  <a:lnTo>
                    <a:pt x="122" y="298"/>
                  </a:lnTo>
                  <a:lnTo>
                    <a:pt x="104" y="324"/>
                  </a:lnTo>
                  <a:lnTo>
                    <a:pt x="90" y="350"/>
                  </a:lnTo>
                  <a:lnTo>
                    <a:pt x="74" y="378"/>
                  </a:lnTo>
                  <a:lnTo>
                    <a:pt x="60" y="406"/>
                  </a:lnTo>
                  <a:lnTo>
                    <a:pt x="48" y="436"/>
                  </a:lnTo>
                  <a:lnTo>
                    <a:pt x="38" y="464"/>
                  </a:lnTo>
                  <a:lnTo>
                    <a:pt x="28" y="494"/>
                  </a:lnTo>
                  <a:lnTo>
                    <a:pt x="20" y="526"/>
                  </a:lnTo>
                  <a:lnTo>
                    <a:pt x="12" y="558"/>
                  </a:lnTo>
                  <a:lnTo>
                    <a:pt x="8" y="588"/>
                  </a:lnTo>
                  <a:lnTo>
                    <a:pt x="4" y="622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4" y="756"/>
                  </a:lnTo>
                  <a:lnTo>
                    <a:pt x="8" y="788"/>
                  </a:lnTo>
                  <a:lnTo>
                    <a:pt x="12" y="820"/>
                  </a:lnTo>
                  <a:lnTo>
                    <a:pt x="20" y="852"/>
                  </a:lnTo>
                  <a:lnTo>
                    <a:pt x="28" y="882"/>
                  </a:lnTo>
                  <a:lnTo>
                    <a:pt x="38" y="912"/>
                  </a:lnTo>
                  <a:lnTo>
                    <a:pt x="48" y="942"/>
                  </a:lnTo>
                  <a:lnTo>
                    <a:pt x="60" y="972"/>
                  </a:lnTo>
                  <a:lnTo>
                    <a:pt x="74" y="1000"/>
                  </a:lnTo>
                  <a:lnTo>
                    <a:pt x="90" y="1028"/>
                  </a:lnTo>
                  <a:lnTo>
                    <a:pt x="104" y="1054"/>
                  </a:lnTo>
                  <a:lnTo>
                    <a:pt x="122" y="1080"/>
                  </a:lnTo>
                  <a:lnTo>
                    <a:pt x="140" y="1104"/>
                  </a:lnTo>
                  <a:lnTo>
                    <a:pt x="160" y="1130"/>
                  </a:lnTo>
                  <a:lnTo>
                    <a:pt x="180" y="1152"/>
                  </a:lnTo>
                  <a:lnTo>
                    <a:pt x="202" y="1174"/>
                  </a:lnTo>
                  <a:lnTo>
                    <a:pt x="224" y="1196"/>
                  </a:lnTo>
                  <a:lnTo>
                    <a:pt x="248" y="1216"/>
                  </a:lnTo>
                  <a:lnTo>
                    <a:pt x="272" y="1236"/>
                  </a:lnTo>
                  <a:lnTo>
                    <a:pt x="296" y="1254"/>
                  </a:lnTo>
                  <a:lnTo>
                    <a:pt x="322" y="1272"/>
                  </a:lnTo>
                  <a:lnTo>
                    <a:pt x="350" y="1288"/>
                  </a:lnTo>
                  <a:lnTo>
                    <a:pt x="378" y="1302"/>
                  </a:lnTo>
                  <a:lnTo>
                    <a:pt x="406" y="1316"/>
                  </a:lnTo>
                  <a:lnTo>
                    <a:pt x="434" y="1328"/>
                  </a:lnTo>
                  <a:lnTo>
                    <a:pt x="464" y="1340"/>
                  </a:lnTo>
                  <a:lnTo>
                    <a:pt x="494" y="1348"/>
                  </a:lnTo>
                  <a:lnTo>
                    <a:pt x="524" y="1358"/>
                  </a:lnTo>
                  <a:lnTo>
                    <a:pt x="556" y="1364"/>
                  </a:lnTo>
                  <a:lnTo>
                    <a:pt x="588" y="1370"/>
                  </a:lnTo>
                  <a:lnTo>
                    <a:pt x="620" y="1374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88" y="1376"/>
                  </a:lnTo>
                  <a:lnTo>
                    <a:pt x="688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56" y="1374"/>
                  </a:lnTo>
                  <a:lnTo>
                    <a:pt x="788" y="1370"/>
                  </a:lnTo>
                  <a:lnTo>
                    <a:pt x="820" y="1364"/>
                  </a:lnTo>
                  <a:lnTo>
                    <a:pt x="850" y="1358"/>
                  </a:lnTo>
                  <a:lnTo>
                    <a:pt x="882" y="1348"/>
                  </a:lnTo>
                  <a:lnTo>
                    <a:pt x="912" y="1340"/>
                  </a:lnTo>
                  <a:lnTo>
                    <a:pt x="942" y="1328"/>
                  </a:lnTo>
                  <a:lnTo>
                    <a:pt x="970" y="1316"/>
                  </a:lnTo>
                  <a:lnTo>
                    <a:pt x="998" y="1302"/>
                  </a:lnTo>
                  <a:lnTo>
                    <a:pt x="1026" y="1288"/>
                  </a:lnTo>
                  <a:lnTo>
                    <a:pt x="1052" y="1272"/>
                  </a:lnTo>
                  <a:lnTo>
                    <a:pt x="1078" y="1254"/>
                  </a:lnTo>
                  <a:lnTo>
                    <a:pt x="1104" y="1236"/>
                  </a:lnTo>
                  <a:lnTo>
                    <a:pt x="1128" y="1216"/>
                  </a:lnTo>
                  <a:lnTo>
                    <a:pt x="1152" y="1196"/>
                  </a:lnTo>
                  <a:lnTo>
                    <a:pt x="1174" y="1174"/>
                  </a:lnTo>
                  <a:lnTo>
                    <a:pt x="1196" y="1152"/>
                  </a:lnTo>
                  <a:lnTo>
                    <a:pt x="1216" y="1130"/>
                  </a:lnTo>
                  <a:lnTo>
                    <a:pt x="1236" y="1104"/>
                  </a:lnTo>
                  <a:lnTo>
                    <a:pt x="1254" y="1080"/>
                  </a:lnTo>
                  <a:lnTo>
                    <a:pt x="1270" y="1054"/>
                  </a:lnTo>
                  <a:lnTo>
                    <a:pt x="1286" y="1028"/>
                  </a:lnTo>
                  <a:lnTo>
                    <a:pt x="1302" y="1000"/>
                  </a:lnTo>
                  <a:lnTo>
                    <a:pt x="1314" y="972"/>
                  </a:lnTo>
                  <a:lnTo>
                    <a:pt x="1328" y="942"/>
                  </a:lnTo>
                  <a:lnTo>
                    <a:pt x="1338" y="912"/>
                  </a:lnTo>
                  <a:lnTo>
                    <a:pt x="1348" y="882"/>
                  </a:lnTo>
                  <a:lnTo>
                    <a:pt x="1356" y="852"/>
                  </a:lnTo>
                  <a:lnTo>
                    <a:pt x="1364" y="820"/>
                  </a:lnTo>
                  <a:lnTo>
                    <a:pt x="1368" y="788"/>
                  </a:lnTo>
                  <a:lnTo>
                    <a:pt x="1372" y="756"/>
                  </a:lnTo>
                  <a:lnTo>
                    <a:pt x="1374" y="724"/>
                  </a:lnTo>
                  <a:lnTo>
                    <a:pt x="1376" y="724"/>
                  </a:lnTo>
                  <a:lnTo>
                    <a:pt x="1376" y="724"/>
                  </a:lnTo>
                  <a:lnTo>
                    <a:pt x="1376" y="688"/>
                  </a:lnTo>
                  <a:lnTo>
                    <a:pt x="1376" y="688"/>
                  </a:lnTo>
                  <a:lnTo>
                    <a:pt x="1376" y="654"/>
                  </a:lnTo>
                  <a:lnTo>
                    <a:pt x="1374" y="654"/>
                  </a:lnTo>
                  <a:lnTo>
                    <a:pt x="1374" y="654"/>
                  </a:lnTo>
                  <a:lnTo>
                    <a:pt x="1372" y="622"/>
                  </a:lnTo>
                  <a:lnTo>
                    <a:pt x="1368" y="588"/>
                  </a:lnTo>
                  <a:lnTo>
                    <a:pt x="1364" y="558"/>
                  </a:lnTo>
                  <a:lnTo>
                    <a:pt x="1356" y="526"/>
                  </a:lnTo>
                  <a:lnTo>
                    <a:pt x="1348" y="494"/>
                  </a:lnTo>
                  <a:lnTo>
                    <a:pt x="1338" y="464"/>
                  </a:lnTo>
                  <a:lnTo>
                    <a:pt x="1328" y="436"/>
                  </a:lnTo>
                  <a:lnTo>
                    <a:pt x="1314" y="406"/>
                  </a:lnTo>
                  <a:lnTo>
                    <a:pt x="1302" y="378"/>
                  </a:lnTo>
                  <a:lnTo>
                    <a:pt x="1286" y="350"/>
                  </a:lnTo>
                  <a:lnTo>
                    <a:pt x="1270" y="324"/>
                  </a:lnTo>
                  <a:lnTo>
                    <a:pt x="1254" y="298"/>
                  </a:lnTo>
                  <a:lnTo>
                    <a:pt x="1236" y="272"/>
                  </a:lnTo>
                  <a:lnTo>
                    <a:pt x="1216" y="248"/>
                  </a:lnTo>
                  <a:lnTo>
                    <a:pt x="1196" y="224"/>
                  </a:lnTo>
                  <a:lnTo>
                    <a:pt x="1174" y="202"/>
                  </a:lnTo>
                  <a:lnTo>
                    <a:pt x="1152" y="182"/>
                  </a:lnTo>
                  <a:lnTo>
                    <a:pt x="1128" y="160"/>
                  </a:lnTo>
                  <a:lnTo>
                    <a:pt x="1104" y="142"/>
                  </a:lnTo>
                  <a:lnTo>
                    <a:pt x="1078" y="124"/>
                  </a:lnTo>
                  <a:lnTo>
                    <a:pt x="1052" y="106"/>
                  </a:lnTo>
                  <a:lnTo>
                    <a:pt x="1026" y="90"/>
                  </a:lnTo>
                  <a:lnTo>
                    <a:pt x="998" y="76"/>
                  </a:lnTo>
                  <a:lnTo>
                    <a:pt x="970" y="62"/>
                  </a:lnTo>
                  <a:lnTo>
                    <a:pt x="942" y="50"/>
                  </a:lnTo>
                  <a:lnTo>
                    <a:pt x="912" y="38"/>
                  </a:lnTo>
                  <a:lnTo>
                    <a:pt x="882" y="28"/>
                  </a:lnTo>
                  <a:lnTo>
                    <a:pt x="850" y="20"/>
                  </a:lnTo>
                  <a:lnTo>
                    <a:pt x="820" y="14"/>
                  </a:lnTo>
                  <a:lnTo>
                    <a:pt x="788" y="8"/>
                  </a:lnTo>
                  <a:lnTo>
                    <a:pt x="756" y="4"/>
                  </a:lnTo>
                  <a:lnTo>
                    <a:pt x="722" y="2"/>
                  </a:lnTo>
                  <a:lnTo>
                    <a:pt x="722" y="2"/>
                  </a:lnTo>
                  <a:close/>
                  <a:moveTo>
                    <a:pt x="490" y="102"/>
                  </a:moveTo>
                  <a:lnTo>
                    <a:pt x="490" y="102"/>
                  </a:lnTo>
                  <a:lnTo>
                    <a:pt x="470" y="128"/>
                  </a:lnTo>
                  <a:lnTo>
                    <a:pt x="450" y="154"/>
                  </a:lnTo>
                  <a:lnTo>
                    <a:pt x="432" y="184"/>
                  </a:lnTo>
                  <a:lnTo>
                    <a:pt x="414" y="214"/>
                  </a:lnTo>
                  <a:lnTo>
                    <a:pt x="398" y="248"/>
                  </a:lnTo>
                  <a:lnTo>
                    <a:pt x="384" y="282"/>
                  </a:lnTo>
                  <a:lnTo>
                    <a:pt x="370" y="320"/>
                  </a:lnTo>
                  <a:lnTo>
                    <a:pt x="358" y="358"/>
                  </a:lnTo>
                  <a:lnTo>
                    <a:pt x="358" y="358"/>
                  </a:lnTo>
                  <a:lnTo>
                    <a:pt x="318" y="370"/>
                  </a:lnTo>
                  <a:lnTo>
                    <a:pt x="282" y="384"/>
                  </a:lnTo>
                  <a:lnTo>
                    <a:pt x="246" y="400"/>
                  </a:lnTo>
                  <a:lnTo>
                    <a:pt x="214" y="416"/>
                  </a:lnTo>
                  <a:lnTo>
                    <a:pt x="182" y="432"/>
                  </a:lnTo>
                  <a:lnTo>
                    <a:pt x="154" y="450"/>
                  </a:lnTo>
                  <a:lnTo>
                    <a:pt x="126" y="470"/>
                  </a:lnTo>
                  <a:lnTo>
                    <a:pt x="102" y="490"/>
                  </a:lnTo>
                  <a:lnTo>
                    <a:pt x="102" y="490"/>
                  </a:lnTo>
                  <a:lnTo>
                    <a:pt x="114" y="456"/>
                  </a:lnTo>
                  <a:lnTo>
                    <a:pt x="128" y="424"/>
                  </a:lnTo>
                  <a:lnTo>
                    <a:pt x="146" y="392"/>
                  </a:lnTo>
                  <a:lnTo>
                    <a:pt x="164" y="362"/>
                  </a:lnTo>
                  <a:lnTo>
                    <a:pt x="182" y="332"/>
                  </a:lnTo>
                  <a:lnTo>
                    <a:pt x="204" y="304"/>
                  </a:lnTo>
                  <a:lnTo>
                    <a:pt x="226" y="278"/>
                  </a:lnTo>
                  <a:lnTo>
                    <a:pt x="250" y="252"/>
                  </a:lnTo>
                  <a:lnTo>
                    <a:pt x="276" y="228"/>
                  </a:lnTo>
                  <a:lnTo>
                    <a:pt x="304" y="204"/>
                  </a:lnTo>
                  <a:lnTo>
                    <a:pt x="332" y="184"/>
                  </a:lnTo>
                  <a:lnTo>
                    <a:pt x="362" y="164"/>
                  </a:lnTo>
                  <a:lnTo>
                    <a:pt x="392" y="146"/>
                  </a:lnTo>
                  <a:lnTo>
                    <a:pt x="424" y="130"/>
                  </a:lnTo>
                  <a:lnTo>
                    <a:pt x="456" y="116"/>
                  </a:lnTo>
                  <a:lnTo>
                    <a:pt x="490" y="102"/>
                  </a:lnTo>
                  <a:lnTo>
                    <a:pt x="490" y="102"/>
                  </a:lnTo>
                  <a:close/>
                  <a:moveTo>
                    <a:pt x="338" y="438"/>
                  </a:moveTo>
                  <a:lnTo>
                    <a:pt x="338" y="438"/>
                  </a:lnTo>
                  <a:lnTo>
                    <a:pt x="328" y="490"/>
                  </a:lnTo>
                  <a:lnTo>
                    <a:pt x="320" y="544"/>
                  </a:lnTo>
                  <a:lnTo>
                    <a:pt x="316" y="598"/>
                  </a:lnTo>
                  <a:lnTo>
                    <a:pt x="312" y="654"/>
                  </a:lnTo>
                  <a:lnTo>
                    <a:pt x="76" y="654"/>
                  </a:lnTo>
                  <a:lnTo>
                    <a:pt x="76" y="654"/>
                  </a:lnTo>
                  <a:lnTo>
                    <a:pt x="80" y="638"/>
                  </a:lnTo>
                  <a:lnTo>
                    <a:pt x="86" y="622"/>
                  </a:lnTo>
                  <a:lnTo>
                    <a:pt x="96" y="606"/>
                  </a:lnTo>
                  <a:lnTo>
                    <a:pt x="106" y="590"/>
                  </a:lnTo>
                  <a:lnTo>
                    <a:pt x="116" y="576"/>
                  </a:lnTo>
                  <a:lnTo>
                    <a:pt x="130" y="560"/>
                  </a:lnTo>
                  <a:lnTo>
                    <a:pt x="144" y="546"/>
                  </a:lnTo>
                  <a:lnTo>
                    <a:pt x="162" y="532"/>
                  </a:lnTo>
                  <a:lnTo>
                    <a:pt x="198" y="506"/>
                  </a:lnTo>
                  <a:lnTo>
                    <a:pt x="240" y="480"/>
                  </a:lnTo>
                  <a:lnTo>
                    <a:pt x="286" y="458"/>
                  </a:lnTo>
                  <a:lnTo>
                    <a:pt x="338" y="438"/>
                  </a:lnTo>
                  <a:lnTo>
                    <a:pt x="338" y="438"/>
                  </a:lnTo>
                  <a:close/>
                  <a:moveTo>
                    <a:pt x="312" y="724"/>
                  </a:moveTo>
                  <a:lnTo>
                    <a:pt x="312" y="724"/>
                  </a:lnTo>
                  <a:lnTo>
                    <a:pt x="316" y="780"/>
                  </a:lnTo>
                  <a:lnTo>
                    <a:pt x="320" y="834"/>
                  </a:lnTo>
                  <a:lnTo>
                    <a:pt x="328" y="888"/>
                  </a:lnTo>
                  <a:lnTo>
                    <a:pt x="338" y="938"/>
                  </a:lnTo>
                  <a:lnTo>
                    <a:pt x="338" y="938"/>
                  </a:lnTo>
                  <a:lnTo>
                    <a:pt x="286" y="918"/>
                  </a:lnTo>
                  <a:lnTo>
                    <a:pt x="240" y="896"/>
                  </a:lnTo>
                  <a:lnTo>
                    <a:pt x="198" y="872"/>
                  </a:lnTo>
                  <a:lnTo>
                    <a:pt x="162" y="846"/>
                  </a:lnTo>
                  <a:lnTo>
                    <a:pt x="144" y="832"/>
                  </a:lnTo>
                  <a:lnTo>
                    <a:pt x="130" y="818"/>
                  </a:lnTo>
                  <a:lnTo>
                    <a:pt x="116" y="802"/>
                  </a:lnTo>
                  <a:lnTo>
                    <a:pt x="106" y="788"/>
                  </a:lnTo>
                  <a:lnTo>
                    <a:pt x="96" y="772"/>
                  </a:lnTo>
                  <a:lnTo>
                    <a:pt x="86" y="756"/>
                  </a:lnTo>
                  <a:lnTo>
                    <a:pt x="80" y="740"/>
                  </a:lnTo>
                  <a:lnTo>
                    <a:pt x="76" y="724"/>
                  </a:lnTo>
                  <a:lnTo>
                    <a:pt x="312" y="724"/>
                  </a:lnTo>
                  <a:close/>
                  <a:moveTo>
                    <a:pt x="102" y="886"/>
                  </a:moveTo>
                  <a:lnTo>
                    <a:pt x="102" y="886"/>
                  </a:lnTo>
                  <a:lnTo>
                    <a:pt x="126" y="908"/>
                  </a:lnTo>
                  <a:lnTo>
                    <a:pt x="154" y="926"/>
                  </a:lnTo>
                  <a:lnTo>
                    <a:pt x="182" y="946"/>
                  </a:lnTo>
                  <a:lnTo>
                    <a:pt x="214" y="962"/>
                  </a:lnTo>
                  <a:lnTo>
                    <a:pt x="246" y="978"/>
                  </a:lnTo>
                  <a:lnTo>
                    <a:pt x="282" y="994"/>
                  </a:lnTo>
                  <a:lnTo>
                    <a:pt x="318" y="1006"/>
                  </a:lnTo>
                  <a:lnTo>
                    <a:pt x="358" y="1020"/>
                  </a:lnTo>
                  <a:lnTo>
                    <a:pt x="358" y="1020"/>
                  </a:lnTo>
                  <a:lnTo>
                    <a:pt x="370" y="1058"/>
                  </a:lnTo>
                  <a:lnTo>
                    <a:pt x="384" y="1094"/>
                  </a:lnTo>
                  <a:lnTo>
                    <a:pt x="398" y="1130"/>
                  </a:lnTo>
                  <a:lnTo>
                    <a:pt x="414" y="1164"/>
                  </a:lnTo>
                  <a:lnTo>
                    <a:pt x="432" y="1194"/>
                  </a:lnTo>
                  <a:lnTo>
                    <a:pt x="450" y="1224"/>
                  </a:lnTo>
                  <a:lnTo>
                    <a:pt x="470" y="1250"/>
                  </a:lnTo>
                  <a:lnTo>
                    <a:pt x="490" y="1274"/>
                  </a:lnTo>
                  <a:lnTo>
                    <a:pt x="490" y="1274"/>
                  </a:lnTo>
                  <a:lnTo>
                    <a:pt x="456" y="1262"/>
                  </a:lnTo>
                  <a:lnTo>
                    <a:pt x="424" y="1248"/>
                  </a:lnTo>
                  <a:lnTo>
                    <a:pt x="392" y="1232"/>
                  </a:lnTo>
                  <a:lnTo>
                    <a:pt x="362" y="1214"/>
                  </a:lnTo>
                  <a:lnTo>
                    <a:pt x="332" y="1194"/>
                  </a:lnTo>
                  <a:lnTo>
                    <a:pt x="304" y="1172"/>
                  </a:lnTo>
                  <a:lnTo>
                    <a:pt x="276" y="1150"/>
                  </a:lnTo>
                  <a:lnTo>
                    <a:pt x="250" y="1126"/>
                  </a:lnTo>
                  <a:lnTo>
                    <a:pt x="226" y="1100"/>
                  </a:lnTo>
                  <a:lnTo>
                    <a:pt x="204" y="1074"/>
                  </a:lnTo>
                  <a:lnTo>
                    <a:pt x="182" y="1046"/>
                  </a:lnTo>
                  <a:lnTo>
                    <a:pt x="164" y="1016"/>
                  </a:lnTo>
                  <a:lnTo>
                    <a:pt x="146" y="984"/>
                  </a:lnTo>
                  <a:lnTo>
                    <a:pt x="128" y="954"/>
                  </a:lnTo>
                  <a:lnTo>
                    <a:pt x="114" y="920"/>
                  </a:lnTo>
                  <a:lnTo>
                    <a:pt x="102" y="886"/>
                  </a:lnTo>
                  <a:lnTo>
                    <a:pt x="102" y="886"/>
                  </a:lnTo>
                  <a:close/>
                  <a:moveTo>
                    <a:pt x="654" y="1302"/>
                  </a:moveTo>
                  <a:lnTo>
                    <a:pt x="654" y="1302"/>
                  </a:lnTo>
                  <a:lnTo>
                    <a:pt x="636" y="1296"/>
                  </a:lnTo>
                  <a:lnTo>
                    <a:pt x="620" y="1290"/>
                  </a:lnTo>
                  <a:lnTo>
                    <a:pt x="604" y="1282"/>
                  </a:lnTo>
                  <a:lnTo>
                    <a:pt x="590" y="1272"/>
                  </a:lnTo>
                  <a:lnTo>
                    <a:pt x="574" y="1260"/>
                  </a:lnTo>
                  <a:lnTo>
                    <a:pt x="560" y="1246"/>
                  </a:lnTo>
                  <a:lnTo>
                    <a:pt x="546" y="1232"/>
                  </a:lnTo>
                  <a:lnTo>
                    <a:pt x="532" y="1216"/>
                  </a:lnTo>
                  <a:lnTo>
                    <a:pt x="504" y="1178"/>
                  </a:lnTo>
                  <a:lnTo>
                    <a:pt x="480" y="1136"/>
                  </a:lnTo>
                  <a:lnTo>
                    <a:pt x="458" y="1090"/>
                  </a:lnTo>
                  <a:lnTo>
                    <a:pt x="438" y="1040"/>
                  </a:lnTo>
                  <a:lnTo>
                    <a:pt x="438" y="1040"/>
                  </a:lnTo>
                  <a:lnTo>
                    <a:pt x="490" y="1048"/>
                  </a:lnTo>
                  <a:lnTo>
                    <a:pt x="542" y="1056"/>
                  </a:lnTo>
                  <a:lnTo>
                    <a:pt x="596" y="1060"/>
                  </a:lnTo>
                  <a:lnTo>
                    <a:pt x="654" y="1064"/>
                  </a:lnTo>
                  <a:lnTo>
                    <a:pt x="654" y="1302"/>
                  </a:lnTo>
                  <a:close/>
                  <a:moveTo>
                    <a:pt x="654" y="994"/>
                  </a:moveTo>
                  <a:lnTo>
                    <a:pt x="654" y="994"/>
                  </a:lnTo>
                  <a:lnTo>
                    <a:pt x="590" y="990"/>
                  </a:lnTo>
                  <a:lnTo>
                    <a:pt x="530" y="984"/>
                  </a:lnTo>
                  <a:lnTo>
                    <a:pt x="470" y="974"/>
                  </a:lnTo>
                  <a:lnTo>
                    <a:pt x="414" y="962"/>
                  </a:lnTo>
                  <a:lnTo>
                    <a:pt x="414" y="962"/>
                  </a:lnTo>
                  <a:lnTo>
                    <a:pt x="402" y="906"/>
                  </a:lnTo>
                  <a:lnTo>
                    <a:pt x="392" y="848"/>
                  </a:lnTo>
                  <a:lnTo>
                    <a:pt x="386" y="786"/>
                  </a:lnTo>
                  <a:lnTo>
                    <a:pt x="382" y="724"/>
                  </a:lnTo>
                  <a:lnTo>
                    <a:pt x="654" y="724"/>
                  </a:lnTo>
                  <a:lnTo>
                    <a:pt x="654" y="994"/>
                  </a:lnTo>
                  <a:close/>
                  <a:moveTo>
                    <a:pt x="654" y="654"/>
                  </a:moveTo>
                  <a:lnTo>
                    <a:pt x="382" y="654"/>
                  </a:lnTo>
                  <a:lnTo>
                    <a:pt x="382" y="654"/>
                  </a:lnTo>
                  <a:lnTo>
                    <a:pt x="386" y="592"/>
                  </a:lnTo>
                  <a:lnTo>
                    <a:pt x="392" y="530"/>
                  </a:lnTo>
                  <a:lnTo>
                    <a:pt x="402" y="472"/>
                  </a:lnTo>
                  <a:lnTo>
                    <a:pt x="414" y="416"/>
                  </a:lnTo>
                  <a:lnTo>
                    <a:pt x="414" y="416"/>
                  </a:lnTo>
                  <a:lnTo>
                    <a:pt x="470" y="404"/>
                  </a:lnTo>
                  <a:lnTo>
                    <a:pt x="530" y="394"/>
                  </a:lnTo>
                  <a:lnTo>
                    <a:pt x="590" y="386"/>
                  </a:lnTo>
                  <a:lnTo>
                    <a:pt x="654" y="384"/>
                  </a:lnTo>
                  <a:lnTo>
                    <a:pt x="654" y="654"/>
                  </a:lnTo>
                  <a:close/>
                  <a:moveTo>
                    <a:pt x="654" y="314"/>
                  </a:moveTo>
                  <a:lnTo>
                    <a:pt x="654" y="314"/>
                  </a:lnTo>
                  <a:lnTo>
                    <a:pt x="596" y="316"/>
                  </a:lnTo>
                  <a:lnTo>
                    <a:pt x="542" y="322"/>
                  </a:lnTo>
                  <a:lnTo>
                    <a:pt x="490" y="328"/>
                  </a:lnTo>
                  <a:lnTo>
                    <a:pt x="438" y="338"/>
                  </a:lnTo>
                  <a:lnTo>
                    <a:pt x="438" y="338"/>
                  </a:lnTo>
                  <a:lnTo>
                    <a:pt x="458" y="288"/>
                  </a:lnTo>
                  <a:lnTo>
                    <a:pt x="480" y="240"/>
                  </a:lnTo>
                  <a:lnTo>
                    <a:pt x="504" y="198"/>
                  </a:lnTo>
                  <a:lnTo>
                    <a:pt x="532" y="162"/>
                  </a:lnTo>
                  <a:lnTo>
                    <a:pt x="546" y="146"/>
                  </a:lnTo>
                  <a:lnTo>
                    <a:pt x="560" y="132"/>
                  </a:lnTo>
                  <a:lnTo>
                    <a:pt x="574" y="118"/>
                  </a:lnTo>
                  <a:lnTo>
                    <a:pt x="590" y="106"/>
                  </a:lnTo>
                  <a:lnTo>
                    <a:pt x="604" y="96"/>
                  </a:lnTo>
                  <a:lnTo>
                    <a:pt x="620" y="88"/>
                  </a:lnTo>
                  <a:lnTo>
                    <a:pt x="636" y="82"/>
                  </a:lnTo>
                  <a:lnTo>
                    <a:pt x="654" y="76"/>
                  </a:lnTo>
                  <a:lnTo>
                    <a:pt x="654" y="314"/>
                  </a:lnTo>
                  <a:close/>
                  <a:moveTo>
                    <a:pt x="1274" y="490"/>
                  </a:moveTo>
                  <a:lnTo>
                    <a:pt x="1274" y="490"/>
                  </a:lnTo>
                  <a:lnTo>
                    <a:pt x="1250" y="470"/>
                  </a:lnTo>
                  <a:lnTo>
                    <a:pt x="1222" y="450"/>
                  </a:lnTo>
                  <a:lnTo>
                    <a:pt x="1194" y="432"/>
                  </a:lnTo>
                  <a:lnTo>
                    <a:pt x="1162" y="416"/>
                  </a:lnTo>
                  <a:lnTo>
                    <a:pt x="1128" y="400"/>
                  </a:lnTo>
                  <a:lnTo>
                    <a:pt x="1094" y="384"/>
                  </a:lnTo>
                  <a:lnTo>
                    <a:pt x="1056" y="370"/>
                  </a:lnTo>
                  <a:lnTo>
                    <a:pt x="1018" y="358"/>
                  </a:lnTo>
                  <a:lnTo>
                    <a:pt x="1018" y="358"/>
                  </a:lnTo>
                  <a:lnTo>
                    <a:pt x="1006" y="320"/>
                  </a:lnTo>
                  <a:lnTo>
                    <a:pt x="992" y="282"/>
                  </a:lnTo>
                  <a:lnTo>
                    <a:pt x="978" y="248"/>
                  </a:lnTo>
                  <a:lnTo>
                    <a:pt x="962" y="214"/>
                  </a:lnTo>
                  <a:lnTo>
                    <a:pt x="944" y="184"/>
                  </a:lnTo>
                  <a:lnTo>
                    <a:pt x="926" y="154"/>
                  </a:lnTo>
                  <a:lnTo>
                    <a:pt x="906" y="128"/>
                  </a:lnTo>
                  <a:lnTo>
                    <a:pt x="886" y="102"/>
                  </a:lnTo>
                  <a:lnTo>
                    <a:pt x="886" y="102"/>
                  </a:lnTo>
                  <a:lnTo>
                    <a:pt x="920" y="116"/>
                  </a:lnTo>
                  <a:lnTo>
                    <a:pt x="952" y="130"/>
                  </a:lnTo>
                  <a:lnTo>
                    <a:pt x="984" y="146"/>
                  </a:lnTo>
                  <a:lnTo>
                    <a:pt x="1014" y="164"/>
                  </a:lnTo>
                  <a:lnTo>
                    <a:pt x="1044" y="184"/>
                  </a:lnTo>
                  <a:lnTo>
                    <a:pt x="1072" y="204"/>
                  </a:lnTo>
                  <a:lnTo>
                    <a:pt x="1100" y="228"/>
                  </a:lnTo>
                  <a:lnTo>
                    <a:pt x="1124" y="252"/>
                  </a:lnTo>
                  <a:lnTo>
                    <a:pt x="1150" y="278"/>
                  </a:lnTo>
                  <a:lnTo>
                    <a:pt x="1172" y="304"/>
                  </a:lnTo>
                  <a:lnTo>
                    <a:pt x="1194" y="332"/>
                  </a:lnTo>
                  <a:lnTo>
                    <a:pt x="1212" y="362"/>
                  </a:lnTo>
                  <a:lnTo>
                    <a:pt x="1230" y="392"/>
                  </a:lnTo>
                  <a:lnTo>
                    <a:pt x="1246" y="424"/>
                  </a:lnTo>
                  <a:lnTo>
                    <a:pt x="1262" y="456"/>
                  </a:lnTo>
                  <a:lnTo>
                    <a:pt x="1274" y="490"/>
                  </a:lnTo>
                  <a:lnTo>
                    <a:pt x="1274" y="490"/>
                  </a:lnTo>
                  <a:close/>
                  <a:moveTo>
                    <a:pt x="722" y="76"/>
                  </a:moveTo>
                  <a:lnTo>
                    <a:pt x="722" y="76"/>
                  </a:lnTo>
                  <a:lnTo>
                    <a:pt x="738" y="82"/>
                  </a:lnTo>
                  <a:lnTo>
                    <a:pt x="754" y="88"/>
                  </a:lnTo>
                  <a:lnTo>
                    <a:pt x="770" y="96"/>
                  </a:lnTo>
                  <a:lnTo>
                    <a:pt x="786" y="106"/>
                  </a:lnTo>
                  <a:lnTo>
                    <a:pt x="802" y="118"/>
                  </a:lnTo>
                  <a:lnTo>
                    <a:pt x="816" y="132"/>
                  </a:lnTo>
                  <a:lnTo>
                    <a:pt x="830" y="146"/>
                  </a:lnTo>
                  <a:lnTo>
                    <a:pt x="844" y="162"/>
                  </a:lnTo>
                  <a:lnTo>
                    <a:pt x="872" y="198"/>
                  </a:lnTo>
                  <a:lnTo>
                    <a:pt x="896" y="240"/>
                  </a:lnTo>
                  <a:lnTo>
                    <a:pt x="918" y="288"/>
                  </a:lnTo>
                  <a:lnTo>
                    <a:pt x="938" y="338"/>
                  </a:lnTo>
                  <a:lnTo>
                    <a:pt x="938" y="338"/>
                  </a:lnTo>
                  <a:lnTo>
                    <a:pt x="886" y="328"/>
                  </a:lnTo>
                  <a:lnTo>
                    <a:pt x="834" y="322"/>
                  </a:lnTo>
                  <a:lnTo>
                    <a:pt x="778" y="316"/>
                  </a:lnTo>
                  <a:lnTo>
                    <a:pt x="722" y="314"/>
                  </a:lnTo>
                  <a:lnTo>
                    <a:pt x="722" y="76"/>
                  </a:lnTo>
                  <a:close/>
                  <a:moveTo>
                    <a:pt x="722" y="384"/>
                  </a:moveTo>
                  <a:lnTo>
                    <a:pt x="722" y="384"/>
                  </a:lnTo>
                  <a:lnTo>
                    <a:pt x="786" y="386"/>
                  </a:lnTo>
                  <a:lnTo>
                    <a:pt x="846" y="394"/>
                  </a:lnTo>
                  <a:lnTo>
                    <a:pt x="904" y="404"/>
                  </a:lnTo>
                  <a:lnTo>
                    <a:pt x="960" y="416"/>
                  </a:lnTo>
                  <a:lnTo>
                    <a:pt x="960" y="416"/>
                  </a:lnTo>
                  <a:lnTo>
                    <a:pt x="974" y="472"/>
                  </a:lnTo>
                  <a:lnTo>
                    <a:pt x="984" y="530"/>
                  </a:lnTo>
                  <a:lnTo>
                    <a:pt x="990" y="592"/>
                  </a:lnTo>
                  <a:lnTo>
                    <a:pt x="994" y="654"/>
                  </a:lnTo>
                  <a:lnTo>
                    <a:pt x="722" y="654"/>
                  </a:lnTo>
                  <a:lnTo>
                    <a:pt x="722" y="384"/>
                  </a:lnTo>
                  <a:close/>
                  <a:moveTo>
                    <a:pt x="722" y="724"/>
                  </a:moveTo>
                  <a:lnTo>
                    <a:pt x="994" y="724"/>
                  </a:lnTo>
                  <a:lnTo>
                    <a:pt x="994" y="724"/>
                  </a:lnTo>
                  <a:lnTo>
                    <a:pt x="990" y="786"/>
                  </a:lnTo>
                  <a:lnTo>
                    <a:pt x="984" y="848"/>
                  </a:lnTo>
                  <a:lnTo>
                    <a:pt x="974" y="906"/>
                  </a:lnTo>
                  <a:lnTo>
                    <a:pt x="960" y="962"/>
                  </a:lnTo>
                  <a:lnTo>
                    <a:pt x="960" y="962"/>
                  </a:lnTo>
                  <a:lnTo>
                    <a:pt x="904" y="974"/>
                  </a:lnTo>
                  <a:lnTo>
                    <a:pt x="846" y="984"/>
                  </a:lnTo>
                  <a:lnTo>
                    <a:pt x="786" y="990"/>
                  </a:lnTo>
                  <a:lnTo>
                    <a:pt x="722" y="994"/>
                  </a:lnTo>
                  <a:lnTo>
                    <a:pt x="722" y="724"/>
                  </a:lnTo>
                  <a:close/>
                  <a:moveTo>
                    <a:pt x="722" y="1302"/>
                  </a:moveTo>
                  <a:lnTo>
                    <a:pt x="722" y="1064"/>
                  </a:lnTo>
                  <a:lnTo>
                    <a:pt x="722" y="1064"/>
                  </a:lnTo>
                  <a:lnTo>
                    <a:pt x="778" y="1060"/>
                  </a:lnTo>
                  <a:lnTo>
                    <a:pt x="834" y="1056"/>
                  </a:lnTo>
                  <a:lnTo>
                    <a:pt x="886" y="1048"/>
                  </a:lnTo>
                  <a:lnTo>
                    <a:pt x="938" y="1040"/>
                  </a:lnTo>
                  <a:lnTo>
                    <a:pt x="938" y="1040"/>
                  </a:lnTo>
                  <a:lnTo>
                    <a:pt x="918" y="1090"/>
                  </a:lnTo>
                  <a:lnTo>
                    <a:pt x="896" y="1136"/>
                  </a:lnTo>
                  <a:lnTo>
                    <a:pt x="872" y="1178"/>
                  </a:lnTo>
                  <a:lnTo>
                    <a:pt x="844" y="1216"/>
                  </a:lnTo>
                  <a:lnTo>
                    <a:pt x="830" y="1232"/>
                  </a:lnTo>
                  <a:lnTo>
                    <a:pt x="816" y="1246"/>
                  </a:lnTo>
                  <a:lnTo>
                    <a:pt x="802" y="1260"/>
                  </a:lnTo>
                  <a:lnTo>
                    <a:pt x="786" y="1272"/>
                  </a:lnTo>
                  <a:lnTo>
                    <a:pt x="770" y="1282"/>
                  </a:lnTo>
                  <a:lnTo>
                    <a:pt x="754" y="1290"/>
                  </a:lnTo>
                  <a:lnTo>
                    <a:pt x="738" y="1296"/>
                  </a:lnTo>
                  <a:lnTo>
                    <a:pt x="722" y="1302"/>
                  </a:lnTo>
                  <a:lnTo>
                    <a:pt x="722" y="1302"/>
                  </a:lnTo>
                  <a:close/>
                  <a:moveTo>
                    <a:pt x="886" y="1274"/>
                  </a:moveTo>
                  <a:lnTo>
                    <a:pt x="886" y="1274"/>
                  </a:lnTo>
                  <a:lnTo>
                    <a:pt x="906" y="1250"/>
                  </a:lnTo>
                  <a:lnTo>
                    <a:pt x="926" y="1224"/>
                  </a:lnTo>
                  <a:lnTo>
                    <a:pt x="944" y="1194"/>
                  </a:lnTo>
                  <a:lnTo>
                    <a:pt x="962" y="1164"/>
                  </a:lnTo>
                  <a:lnTo>
                    <a:pt x="978" y="1130"/>
                  </a:lnTo>
                  <a:lnTo>
                    <a:pt x="992" y="1094"/>
                  </a:lnTo>
                  <a:lnTo>
                    <a:pt x="1006" y="1058"/>
                  </a:lnTo>
                  <a:lnTo>
                    <a:pt x="1018" y="1020"/>
                  </a:lnTo>
                  <a:lnTo>
                    <a:pt x="1018" y="1020"/>
                  </a:lnTo>
                  <a:lnTo>
                    <a:pt x="1056" y="1006"/>
                  </a:lnTo>
                  <a:lnTo>
                    <a:pt x="1094" y="994"/>
                  </a:lnTo>
                  <a:lnTo>
                    <a:pt x="1128" y="978"/>
                  </a:lnTo>
                  <a:lnTo>
                    <a:pt x="1162" y="962"/>
                  </a:lnTo>
                  <a:lnTo>
                    <a:pt x="1194" y="946"/>
                  </a:lnTo>
                  <a:lnTo>
                    <a:pt x="1222" y="926"/>
                  </a:lnTo>
                  <a:lnTo>
                    <a:pt x="1250" y="908"/>
                  </a:lnTo>
                  <a:lnTo>
                    <a:pt x="1274" y="886"/>
                  </a:lnTo>
                  <a:lnTo>
                    <a:pt x="1274" y="886"/>
                  </a:lnTo>
                  <a:lnTo>
                    <a:pt x="1262" y="920"/>
                  </a:lnTo>
                  <a:lnTo>
                    <a:pt x="1246" y="954"/>
                  </a:lnTo>
                  <a:lnTo>
                    <a:pt x="1230" y="984"/>
                  </a:lnTo>
                  <a:lnTo>
                    <a:pt x="1212" y="1016"/>
                  </a:lnTo>
                  <a:lnTo>
                    <a:pt x="1194" y="1044"/>
                  </a:lnTo>
                  <a:lnTo>
                    <a:pt x="1172" y="1074"/>
                  </a:lnTo>
                  <a:lnTo>
                    <a:pt x="1150" y="1100"/>
                  </a:lnTo>
                  <a:lnTo>
                    <a:pt x="1124" y="1126"/>
                  </a:lnTo>
                  <a:lnTo>
                    <a:pt x="1100" y="1150"/>
                  </a:lnTo>
                  <a:lnTo>
                    <a:pt x="1072" y="1172"/>
                  </a:lnTo>
                  <a:lnTo>
                    <a:pt x="1044" y="1194"/>
                  </a:lnTo>
                  <a:lnTo>
                    <a:pt x="1014" y="1214"/>
                  </a:lnTo>
                  <a:lnTo>
                    <a:pt x="984" y="1232"/>
                  </a:lnTo>
                  <a:lnTo>
                    <a:pt x="952" y="1248"/>
                  </a:lnTo>
                  <a:lnTo>
                    <a:pt x="920" y="1262"/>
                  </a:lnTo>
                  <a:lnTo>
                    <a:pt x="886" y="1274"/>
                  </a:lnTo>
                  <a:lnTo>
                    <a:pt x="886" y="1274"/>
                  </a:lnTo>
                  <a:close/>
                  <a:moveTo>
                    <a:pt x="1038" y="938"/>
                  </a:moveTo>
                  <a:lnTo>
                    <a:pt x="1038" y="938"/>
                  </a:lnTo>
                  <a:lnTo>
                    <a:pt x="1048" y="888"/>
                  </a:lnTo>
                  <a:lnTo>
                    <a:pt x="1056" y="834"/>
                  </a:lnTo>
                  <a:lnTo>
                    <a:pt x="1060" y="780"/>
                  </a:lnTo>
                  <a:lnTo>
                    <a:pt x="1062" y="724"/>
                  </a:lnTo>
                  <a:lnTo>
                    <a:pt x="1300" y="724"/>
                  </a:lnTo>
                  <a:lnTo>
                    <a:pt x="1300" y="724"/>
                  </a:lnTo>
                  <a:lnTo>
                    <a:pt x="1296" y="740"/>
                  </a:lnTo>
                  <a:lnTo>
                    <a:pt x="1288" y="756"/>
                  </a:lnTo>
                  <a:lnTo>
                    <a:pt x="1280" y="772"/>
                  </a:lnTo>
                  <a:lnTo>
                    <a:pt x="1270" y="788"/>
                  </a:lnTo>
                  <a:lnTo>
                    <a:pt x="1258" y="802"/>
                  </a:lnTo>
                  <a:lnTo>
                    <a:pt x="1246" y="818"/>
                  </a:lnTo>
                  <a:lnTo>
                    <a:pt x="1230" y="832"/>
                  </a:lnTo>
                  <a:lnTo>
                    <a:pt x="1214" y="846"/>
                  </a:lnTo>
                  <a:lnTo>
                    <a:pt x="1178" y="872"/>
                  </a:lnTo>
                  <a:lnTo>
                    <a:pt x="1136" y="896"/>
                  </a:lnTo>
                  <a:lnTo>
                    <a:pt x="1090" y="918"/>
                  </a:lnTo>
                  <a:lnTo>
                    <a:pt x="1038" y="938"/>
                  </a:lnTo>
                  <a:lnTo>
                    <a:pt x="1038" y="938"/>
                  </a:lnTo>
                  <a:close/>
                  <a:moveTo>
                    <a:pt x="1062" y="654"/>
                  </a:moveTo>
                  <a:lnTo>
                    <a:pt x="1062" y="654"/>
                  </a:lnTo>
                  <a:lnTo>
                    <a:pt x="1060" y="598"/>
                  </a:lnTo>
                  <a:lnTo>
                    <a:pt x="1056" y="544"/>
                  </a:lnTo>
                  <a:lnTo>
                    <a:pt x="1048" y="490"/>
                  </a:lnTo>
                  <a:lnTo>
                    <a:pt x="1038" y="438"/>
                  </a:lnTo>
                  <a:lnTo>
                    <a:pt x="1038" y="438"/>
                  </a:lnTo>
                  <a:lnTo>
                    <a:pt x="1090" y="458"/>
                  </a:lnTo>
                  <a:lnTo>
                    <a:pt x="1136" y="480"/>
                  </a:lnTo>
                  <a:lnTo>
                    <a:pt x="1178" y="506"/>
                  </a:lnTo>
                  <a:lnTo>
                    <a:pt x="1214" y="532"/>
                  </a:lnTo>
                  <a:lnTo>
                    <a:pt x="1230" y="546"/>
                  </a:lnTo>
                  <a:lnTo>
                    <a:pt x="1246" y="560"/>
                  </a:lnTo>
                  <a:lnTo>
                    <a:pt x="1258" y="576"/>
                  </a:lnTo>
                  <a:lnTo>
                    <a:pt x="1270" y="590"/>
                  </a:lnTo>
                  <a:lnTo>
                    <a:pt x="1280" y="606"/>
                  </a:lnTo>
                  <a:lnTo>
                    <a:pt x="1288" y="622"/>
                  </a:lnTo>
                  <a:lnTo>
                    <a:pt x="1296" y="638"/>
                  </a:lnTo>
                  <a:lnTo>
                    <a:pt x="1300" y="654"/>
                  </a:lnTo>
                  <a:lnTo>
                    <a:pt x="1062" y="6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9" name="Freeform 15"/>
            <p:cNvSpPr>
              <a:spLocks/>
            </p:cNvSpPr>
            <p:nvPr/>
          </p:nvSpPr>
          <p:spPr bwMode="auto">
            <a:xfrm>
              <a:off x="3011488" y="3322638"/>
              <a:ext cx="314325" cy="317500"/>
            </a:xfrm>
            <a:custGeom>
              <a:avLst/>
              <a:gdLst>
                <a:gd name="T0" fmla="*/ 0 w 198"/>
                <a:gd name="T1" fmla="*/ 100 h 200"/>
                <a:gd name="T2" fmla="*/ 0 w 198"/>
                <a:gd name="T3" fmla="*/ 100 h 200"/>
                <a:gd name="T4" fmla="*/ 2 w 198"/>
                <a:gd name="T5" fmla="*/ 80 h 200"/>
                <a:gd name="T6" fmla="*/ 8 w 198"/>
                <a:gd name="T7" fmla="*/ 62 h 200"/>
                <a:gd name="T8" fmla="*/ 18 w 198"/>
                <a:gd name="T9" fmla="*/ 44 h 200"/>
                <a:gd name="T10" fmla="*/ 30 w 198"/>
                <a:gd name="T11" fmla="*/ 30 h 200"/>
                <a:gd name="T12" fmla="*/ 44 w 198"/>
                <a:gd name="T13" fmla="*/ 18 h 200"/>
                <a:gd name="T14" fmla="*/ 62 w 198"/>
                <a:gd name="T15" fmla="*/ 8 h 200"/>
                <a:gd name="T16" fmla="*/ 80 w 198"/>
                <a:gd name="T17" fmla="*/ 2 h 200"/>
                <a:gd name="T18" fmla="*/ 100 w 198"/>
                <a:gd name="T19" fmla="*/ 0 h 200"/>
                <a:gd name="T20" fmla="*/ 100 w 198"/>
                <a:gd name="T21" fmla="*/ 0 h 200"/>
                <a:gd name="T22" fmla="*/ 120 w 198"/>
                <a:gd name="T23" fmla="*/ 2 h 200"/>
                <a:gd name="T24" fmla="*/ 138 w 198"/>
                <a:gd name="T25" fmla="*/ 8 h 200"/>
                <a:gd name="T26" fmla="*/ 156 w 198"/>
                <a:gd name="T27" fmla="*/ 18 h 200"/>
                <a:gd name="T28" fmla="*/ 170 w 198"/>
                <a:gd name="T29" fmla="*/ 30 h 200"/>
                <a:gd name="T30" fmla="*/ 182 w 198"/>
                <a:gd name="T31" fmla="*/ 44 h 200"/>
                <a:gd name="T32" fmla="*/ 192 w 198"/>
                <a:gd name="T33" fmla="*/ 62 h 200"/>
                <a:gd name="T34" fmla="*/ 196 w 198"/>
                <a:gd name="T35" fmla="*/ 80 h 200"/>
                <a:gd name="T36" fmla="*/ 198 w 198"/>
                <a:gd name="T37" fmla="*/ 100 h 200"/>
                <a:gd name="T38" fmla="*/ 198 w 198"/>
                <a:gd name="T39" fmla="*/ 100 h 200"/>
                <a:gd name="T40" fmla="*/ 196 w 198"/>
                <a:gd name="T41" fmla="*/ 120 h 200"/>
                <a:gd name="T42" fmla="*/ 192 w 198"/>
                <a:gd name="T43" fmla="*/ 138 h 200"/>
                <a:gd name="T44" fmla="*/ 182 w 198"/>
                <a:gd name="T45" fmla="*/ 156 h 200"/>
                <a:gd name="T46" fmla="*/ 170 w 198"/>
                <a:gd name="T47" fmla="*/ 170 h 200"/>
                <a:gd name="T48" fmla="*/ 156 w 198"/>
                <a:gd name="T49" fmla="*/ 182 h 200"/>
                <a:gd name="T50" fmla="*/ 138 w 198"/>
                <a:gd name="T51" fmla="*/ 192 h 200"/>
                <a:gd name="T52" fmla="*/ 120 w 198"/>
                <a:gd name="T53" fmla="*/ 198 h 200"/>
                <a:gd name="T54" fmla="*/ 100 w 198"/>
                <a:gd name="T55" fmla="*/ 200 h 200"/>
                <a:gd name="T56" fmla="*/ 100 w 198"/>
                <a:gd name="T57" fmla="*/ 200 h 200"/>
                <a:gd name="T58" fmla="*/ 80 w 198"/>
                <a:gd name="T59" fmla="*/ 198 h 200"/>
                <a:gd name="T60" fmla="*/ 62 w 198"/>
                <a:gd name="T61" fmla="*/ 192 h 200"/>
                <a:gd name="T62" fmla="*/ 44 w 198"/>
                <a:gd name="T63" fmla="*/ 182 h 200"/>
                <a:gd name="T64" fmla="*/ 30 w 198"/>
                <a:gd name="T65" fmla="*/ 170 h 200"/>
                <a:gd name="T66" fmla="*/ 18 w 198"/>
                <a:gd name="T67" fmla="*/ 156 h 200"/>
                <a:gd name="T68" fmla="*/ 8 w 198"/>
                <a:gd name="T69" fmla="*/ 138 h 200"/>
                <a:gd name="T70" fmla="*/ 2 w 198"/>
                <a:gd name="T71" fmla="*/ 120 h 200"/>
                <a:gd name="T72" fmla="*/ 0 w 198"/>
                <a:gd name="T73" fmla="*/ 100 h 200"/>
                <a:gd name="T74" fmla="*/ 0 w 198"/>
                <a:gd name="T75" fmla="*/ 1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8" h="200">
                  <a:moveTo>
                    <a:pt x="0" y="100"/>
                  </a:moveTo>
                  <a:lnTo>
                    <a:pt x="0" y="100"/>
                  </a:lnTo>
                  <a:lnTo>
                    <a:pt x="2" y="80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4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20" y="2"/>
                  </a:lnTo>
                  <a:lnTo>
                    <a:pt x="138" y="8"/>
                  </a:lnTo>
                  <a:lnTo>
                    <a:pt x="156" y="18"/>
                  </a:lnTo>
                  <a:lnTo>
                    <a:pt x="170" y="30"/>
                  </a:lnTo>
                  <a:lnTo>
                    <a:pt x="182" y="44"/>
                  </a:lnTo>
                  <a:lnTo>
                    <a:pt x="192" y="62"/>
                  </a:lnTo>
                  <a:lnTo>
                    <a:pt x="196" y="80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6" y="120"/>
                  </a:lnTo>
                  <a:lnTo>
                    <a:pt x="192" y="138"/>
                  </a:lnTo>
                  <a:lnTo>
                    <a:pt x="182" y="156"/>
                  </a:lnTo>
                  <a:lnTo>
                    <a:pt x="170" y="170"/>
                  </a:lnTo>
                  <a:lnTo>
                    <a:pt x="156" y="182"/>
                  </a:lnTo>
                  <a:lnTo>
                    <a:pt x="138" y="192"/>
                  </a:lnTo>
                  <a:lnTo>
                    <a:pt x="120" y="198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80" y="198"/>
                  </a:lnTo>
                  <a:lnTo>
                    <a:pt x="62" y="192"/>
                  </a:lnTo>
                  <a:lnTo>
                    <a:pt x="44" y="182"/>
                  </a:lnTo>
                  <a:lnTo>
                    <a:pt x="30" y="170"/>
                  </a:lnTo>
                  <a:lnTo>
                    <a:pt x="18" y="156"/>
                  </a:lnTo>
                  <a:lnTo>
                    <a:pt x="8" y="138"/>
                  </a:lnTo>
                  <a:lnTo>
                    <a:pt x="2" y="120"/>
                  </a:lnTo>
                  <a:lnTo>
                    <a:pt x="0" y="10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0" name="Freeform 16"/>
            <p:cNvSpPr>
              <a:spLocks/>
            </p:cNvSpPr>
            <p:nvPr/>
          </p:nvSpPr>
          <p:spPr bwMode="auto">
            <a:xfrm>
              <a:off x="4033838" y="3325813"/>
              <a:ext cx="330200" cy="333375"/>
            </a:xfrm>
            <a:custGeom>
              <a:avLst/>
              <a:gdLst>
                <a:gd name="T0" fmla="*/ 0 w 208"/>
                <a:gd name="T1" fmla="*/ 104 h 210"/>
                <a:gd name="T2" fmla="*/ 0 w 208"/>
                <a:gd name="T3" fmla="*/ 104 h 210"/>
                <a:gd name="T4" fmla="*/ 2 w 208"/>
                <a:gd name="T5" fmla="*/ 84 h 210"/>
                <a:gd name="T6" fmla="*/ 8 w 208"/>
                <a:gd name="T7" fmla="*/ 64 h 210"/>
                <a:gd name="T8" fmla="*/ 18 w 208"/>
                <a:gd name="T9" fmla="*/ 46 h 210"/>
                <a:gd name="T10" fmla="*/ 30 w 208"/>
                <a:gd name="T11" fmla="*/ 30 h 210"/>
                <a:gd name="T12" fmla="*/ 46 w 208"/>
                <a:gd name="T13" fmla="*/ 18 h 210"/>
                <a:gd name="T14" fmla="*/ 64 w 208"/>
                <a:gd name="T15" fmla="*/ 8 h 210"/>
                <a:gd name="T16" fmla="*/ 84 w 208"/>
                <a:gd name="T17" fmla="*/ 2 h 210"/>
                <a:gd name="T18" fmla="*/ 104 w 208"/>
                <a:gd name="T19" fmla="*/ 0 h 210"/>
                <a:gd name="T20" fmla="*/ 104 w 208"/>
                <a:gd name="T21" fmla="*/ 0 h 210"/>
                <a:gd name="T22" fmla="*/ 126 w 208"/>
                <a:gd name="T23" fmla="*/ 2 h 210"/>
                <a:gd name="T24" fmla="*/ 144 w 208"/>
                <a:gd name="T25" fmla="*/ 8 h 210"/>
                <a:gd name="T26" fmla="*/ 162 w 208"/>
                <a:gd name="T27" fmla="*/ 18 h 210"/>
                <a:gd name="T28" fmla="*/ 178 w 208"/>
                <a:gd name="T29" fmla="*/ 30 h 210"/>
                <a:gd name="T30" fmla="*/ 190 w 208"/>
                <a:gd name="T31" fmla="*/ 46 h 210"/>
                <a:gd name="T32" fmla="*/ 200 w 208"/>
                <a:gd name="T33" fmla="*/ 64 h 210"/>
                <a:gd name="T34" fmla="*/ 206 w 208"/>
                <a:gd name="T35" fmla="*/ 84 h 210"/>
                <a:gd name="T36" fmla="*/ 208 w 208"/>
                <a:gd name="T37" fmla="*/ 104 h 210"/>
                <a:gd name="T38" fmla="*/ 208 w 208"/>
                <a:gd name="T39" fmla="*/ 104 h 210"/>
                <a:gd name="T40" fmla="*/ 206 w 208"/>
                <a:gd name="T41" fmla="*/ 126 h 210"/>
                <a:gd name="T42" fmla="*/ 200 w 208"/>
                <a:gd name="T43" fmla="*/ 146 h 210"/>
                <a:gd name="T44" fmla="*/ 190 w 208"/>
                <a:gd name="T45" fmla="*/ 164 h 210"/>
                <a:gd name="T46" fmla="*/ 178 w 208"/>
                <a:gd name="T47" fmla="*/ 178 h 210"/>
                <a:gd name="T48" fmla="*/ 162 w 208"/>
                <a:gd name="T49" fmla="*/ 192 h 210"/>
                <a:gd name="T50" fmla="*/ 144 w 208"/>
                <a:gd name="T51" fmla="*/ 200 h 210"/>
                <a:gd name="T52" fmla="*/ 126 w 208"/>
                <a:gd name="T53" fmla="*/ 208 h 210"/>
                <a:gd name="T54" fmla="*/ 104 w 208"/>
                <a:gd name="T55" fmla="*/ 210 h 210"/>
                <a:gd name="T56" fmla="*/ 104 w 208"/>
                <a:gd name="T57" fmla="*/ 210 h 210"/>
                <a:gd name="T58" fmla="*/ 84 w 208"/>
                <a:gd name="T59" fmla="*/ 208 h 210"/>
                <a:gd name="T60" fmla="*/ 64 w 208"/>
                <a:gd name="T61" fmla="*/ 200 h 210"/>
                <a:gd name="T62" fmla="*/ 46 w 208"/>
                <a:gd name="T63" fmla="*/ 192 h 210"/>
                <a:gd name="T64" fmla="*/ 30 w 208"/>
                <a:gd name="T65" fmla="*/ 178 h 210"/>
                <a:gd name="T66" fmla="*/ 18 w 208"/>
                <a:gd name="T67" fmla="*/ 164 h 210"/>
                <a:gd name="T68" fmla="*/ 8 w 208"/>
                <a:gd name="T69" fmla="*/ 146 h 210"/>
                <a:gd name="T70" fmla="*/ 2 w 208"/>
                <a:gd name="T71" fmla="*/ 126 h 210"/>
                <a:gd name="T72" fmla="*/ 0 w 208"/>
                <a:gd name="T73" fmla="*/ 104 h 210"/>
                <a:gd name="T74" fmla="*/ 0 w 208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0" y="104"/>
                  </a:move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6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78"/>
                  </a:lnTo>
                  <a:lnTo>
                    <a:pt x="162" y="192"/>
                  </a:lnTo>
                  <a:lnTo>
                    <a:pt x="144" y="200"/>
                  </a:lnTo>
                  <a:lnTo>
                    <a:pt x="126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0" y="178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1" name="Freeform 17"/>
            <p:cNvSpPr>
              <a:spLocks/>
            </p:cNvSpPr>
            <p:nvPr/>
          </p:nvSpPr>
          <p:spPr bwMode="auto">
            <a:xfrm>
              <a:off x="1960563" y="3325813"/>
              <a:ext cx="333375" cy="333375"/>
            </a:xfrm>
            <a:custGeom>
              <a:avLst/>
              <a:gdLst>
                <a:gd name="T0" fmla="*/ 0 w 210"/>
                <a:gd name="T1" fmla="*/ 104 h 210"/>
                <a:gd name="T2" fmla="*/ 0 w 210"/>
                <a:gd name="T3" fmla="*/ 104 h 210"/>
                <a:gd name="T4" fmla="*/ 4 w 210"/>
                <a:gd name="T5" fmla="*/ 84 h 210"/>
                <a:gd name="T6" fmla="*/ 10 w 210"/>
                <a:gd name="T7" fmla="*/ 64 h 210"/>
                <a:gd name="T8" fmla="*/ 18 w 210"/>
                <a:gd name="T9" fmla="*/ 46 h 210"/>
                <a:gd name="T10" fmla="*/ 32 w 210"/>
                <a:gd name="T11" fmla="*/ 30 h 210"/>
                <a:gd name="T12" fmla="*/ 46 w 210"/>
                <a:gd name="T13" fmla="*/ 18 h 210"/>
                <a:gd name="T14" fmla="*/ 64 w 210"/>
                <a:gd name="T15" fmla="*/ 8 h 210"/>
                <a:gd name="T16" fmla="*/ 84 w 210"/>
                <a:gd name="T17" fmla="*/ 2 h 210"/>
                <a:gd name="T18" fmla="*/ 106 w 210"/>
                <a:gd name="T19" fmla="*/ 0 h 210"/>
                <a:gd name="T20" fmla="*/ 106 w 210"/>
                <a:gd name="T21" fmla="*/ 0 h 210"/>
                <a:gd name="T22" fmla="*/ 126 w 210"/>
                <a:gd name="T23" fmla="*/ 2 h 210"/>
                <a:gd name="T24" fmla="*/ 146 w 210"/>
                <a:gd name="T25" fmla="*/ 8 h 210"/>
                <a:gd name="T26" fmla="*/ 164 w 210"/>
                <a:gd name="T27" fmla="*/ 18 h 210"/>
                <a:gd name="T28" fmla="*/ 180 w 210"/>
                <a:gd name="T29" fmla="*/ 30 h 210"/>
                <a:gd name="T30" fmla="*/ 192 w 210"/>
                <a:gd name="T31" fmla="*/ 46 h 210"/>
                <a:gd name="T32" fmla="*/ 202 w 210"/>
                <a:gd name="T33" fmla="*/ 64 h 210"/>
                <a:gd name="T34" fmla="*/ 208 w 210"/>
                <a:gd name="T35" fmla="*/ 84 h 210"/>
                <a:gd name="T36" fmla="*/ 210 w 210"/>
                <a:gd name="T37" fmla="*/ 104 h 210"/>
                <a:gd name="T38" fmla="*/ 210 w 210"/>
                <a:gd name="T39" fmla="*/ 104 h 210"/>
                <a:gd name="T40" fmla="*/ 208 w 210"/>
                <a:gd name="T41" fmla="*/ 126 h 210"/>
                <a:gd name="T42" fmla="*/ 202 w 210"/>
                <a:gd name="T43" fmla="*/ 146 h 210"/>
                <a:gd name="T44" fmla="*/ 192 w 210"/>
                <a:gd name="T45" fmla="*/ 164 h 210"/>
                <a:gd name="T46" fmla="*/ 180 w 210"/>
                <a:gd name="T47" fmla="*/ 178 h 210"/>
                <a:gd name="T48" fmla="*/ 164 w 210"/>
                <a:gd name="T49" fmla="*/ 192 h 210"/>
                <a:gd name="T50" fmla="*/ 146 w 210"/>
                <a:gd name="T51" fmla="*/ 200 h 210"/>
                <a:gd name="T52" fmla="*/ 126 w 210"/>
                <a:gd name="T53" fmla="*/ 208 h 210"/>
                <a:gd name="T54" fmla="*/ 106 w 210"/>
                <a:gd name="T55" fmla="*/ 210 h 210"/>
                <a:gd name="T56" fmla="*/ 106 w 210"/>
                <a:gd name="T57" fmla="*/ 210 h 210"/>
                <a:gd name="T58" fmla="*/ 84 w 210"/>
                <a:gd name="T59" fmla="*/ 208 h 210"/>
                <a:gd name="T60" fmla="*/ 64 w 210"/>
                <a:gd name="T61" fmla="*/ 200 h 210"/>
                <a:gd name="T62" fmla="*/ 46 w 210"/>
                <a:gd name="T63" fmla="*/ 192 h 210"/>
                <a:gd name="T64" fmla="*/ 32 w 210"/>
                <a:gd name="T65" fmla="*/ 178 h 210"/>
                <a:gd name="T66" fmla="*/ 18 w 210"/>
                <a:gd name="T67" fmla="*/ 164 h 210"/>
                <a:gd name="T68" fmla="*/ 10 w 210"/>
                <a:gd name="T69" fmla="*/ 146 h 210"/>
                <a:gd name="T70" fmla="*/ 4 w 210"/>
                <a:gd name="T71" fmla="*/ 126 h 210"/>
                <a:gd name="T72" fmla="*/ 0 w 210"/>
                <a:gd name="T73" fmla="*/ 104 h 210"/>
                <a:gd name="T74" fmla="*/ 0 w 210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0" h="210">
                  <a:moveTo>
                    <a:pt x="0" y="104"/>
                  </a:moveTo>
                  <a:lnTo>
                    <a:pt x="0" y="104"/>
                  </a:lnTo>
                  <a:lnTo>
                    <a:pt x="4" y="84"/>
                  </a:lnTo>
                  <a:lnTo>
                    <a:pt x="10" y="64"/>
                  </a:lnTo>
                  <a:lnTo>
                    <a:pt x="18" y="46"/>
                  </a:lnTo>
                  <a:lnTo>
                    <a:pt x="32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26" y="2"/>
                  </a:lnTo>
                  <a:lnTo>
                    <a:pt x="146" y="8"/>
                  </a:lnTo>
                  <a:lnTo>
                    <a:pt x="164" y="18"/>
                  </a:lnTo>
                  <a:lnTo>
                    <a:pt x="180" y="30"/>
                  </a:lnTo>
                  <a:lnTo>
                    <a:pt x="192" y="46"/>
                  </a:lnTo>
                  <a:lnTo>
                    <a:pt x="202" y="64"/>
                  </a:lnTo>
                  <a:lnTo>
                    <a:pt x="208" y="84"/>
                  </a:lnTo>
                  <a:lnTo>
                    <a:pt x="210" y="104"/>
                  </a:lnTo>
                  <a:lnTo>
                    <a:pt x="210" y="104"/>
                  </a:lnTo>
                  <a:lnTo>
                    <a:pt x="208" y="126"/>
                  </a:lnTo>
                  <a:lnTo>
                    <a:pt x="202" y="146"/>
                  </a:lnTo>
                  <a:lnTo>
                    <a:pt x="192" y="164"/>
                  </a:lnTo>
                  <a:lnTo>
                    <a:pt x="180" y="178"/>
                  </a:lnTo>
                  <a:lnTo>
                    <a:pt x="164" y="192"/>
                  </a:lnTo>
                  <a:lnTo>
                    <a:pt x="146" y="200"/>
                  </a:lnTo>
                  <a:lnTo>
                    <a:pt x="126" y="208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2" y="178"/>
                  </a:lnTo>
                  <a:lnTo>
                    <a:pt x="18" y="164"/>
                  </a:lnTo>
                  <a:lnTo>
                    <a:pt x="10" y="146"/>
                  </a:lnTo>
                  <a:lnTo>
                    <a:pt x="4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2" name="Freeform 18"/>
            <p:cNvSpPr>
              <a:spLocks/>
            </p:cNvSpPr>
            <p:nvPr/>
          </p:nvSpPr>
          <p:spPr bwMode="auto">
            <a:xfrm>
              <a:off x="2998788" y="4360863"/>
              <a:ext cx="330200" cy="333375"/>
            </a:xfrm>
            <a:custGeom>
              <a:avLst/>
              <a:gdLst>
                <a:gd name="T0" fmla="*/ 104 w 208"/>
                <a:gd name="T1" fmla="*/ 0 h 210"/>
                <a:gd name="T2" fmla="*/ 104 w 208"/>
                <a:gd name="T3" fmla="*/ 0 h 210"/>
                <a:gd name="T4" fmla="*/ 124 w 208"/>
                <a:gd name="T5" fmla="*/ 2 h 210"/>
                <a:gd name="T6" fmla="*/ 144 w 208"/>
                <a:gd name="T7" fmla="*/ 10 h 210"/>
                <a:gd name="T8" fmla="*/ 162 w 208"/>
                <a:gd name="T9" fmla="*/ 18 h 210"/>
                <a:gd name="T10" fmla="*/ 178 w 208"/>
                <a:gd name="T11" fmla="*/ 32 h 210"/>
                <a:gd name="T12" fmla="*/ 190 w 208"/>
                <a:gd name="T13" fmla="*/ 46 h 210"/>
                <a:gd name="T14" fmla="*/ 200 w 208"/>
                <a:gd name="T15" fmla="*/ 64 h 210"/>
                <a:gd name="T16" fmla="*/ 206 w 208"/>
                <a:gd name="T17" fmla="*/ 84 h 210"/>
                <a:gd name="T18" fmla="*/ 208 w 208"/>
                <a:gd name="T19" fmla="*/ 106 h 210"/>
                <a:gd name="T20" fmla="*/ 208 w 208"/>
                <a:gd name="T21" fmla="*/ 106 h 210"/>
                <a:gd name="T22" fmla="*/ 206 w 208"/>
                <a:gd name="T23" fmla="*/ 126 h 210"/>
                <a:gd name="T24" fmla="*/ 200 w 208"/>
                <a:gd name="T25" fmla="*/ 146 h 210"/>
                <a:gd name="T26" fmla="*/ 190 w 208"/>
                <a:gd name="T27" fmla="*/ 164 h 210"/>
                <a:gd name="T28" fmla="*/ 178 w 208"/>
                <a:gd name="T29" fmla="*/ 180 h 210"/>
                <a:gd name="T30" fmla="*/ 162 w 208"/>
                <a:gd name="T31" fmla="*/ 192 h 210"/>
                <a:gd name="T32" fmla="*/ 144 w 208"/>
                <a:gd name="T33" fmla="*/ 202 h 210"/>
                <a:gd name="T34" fmla="*/ 124 w 208"/>
                <a:gd name="T35" fmla="*/ 208 h 210"/>
                <a:gd name="T36" fmla="*/ 104 w 208"/>
                <a:gd name="T37" fmla="*/ 210 h 210"/>
                <a:gd name="T38" fmla="*/ 104 w 208"/>
                <a:gd name="T39" fmla="*/ 210 h 210"/>
                <a:gd name="T40" fmla="*/ 82 w 208"/>
                <a:gd name="T41" fmla="*/ 208 h 210"/>
                <a:gd name="T42" fmla="*/ 64 w 208"/>
                <a:gd name="T43" fmla="*/ 202 h 210"/>
                <a:gd name="T44" fmla="*/ 46 w 208"/>
                <a:gd name="T45" fmla="*/ 192 h 210"/>
                <a:gd name="T46" fmla="*/ 30 w 208"/>
                <a:gd name="T47" fmla="*/ 180 h 210"/>
                <a:gd name="T48" fmla="*/ 18 w 208"/>
                <a:gd name="T49" fmla="*/ 164 h 210"/>
                <a:gd name="T50" fmla="*/ 8 w 208"/>
                <a:gd name="T51" fmla="*/ 146 h 210"/>
                <a:gd name="T52" fmla="*/ 2 w 208"/>
                <a:gd name="T53" fmla="*/ 126 h 210"/>
                <a:gd name="T54" fmla="*/ 0 w 208"/>
                <a:gd name="T55" fmla="*/ 106 h 210"/>
                <a:gd name="T56" fmla="*/ 0 w 208"/>
                <a:gd name="T57" fmla="*/ 106 h 210"/>
                <a:gd name="T58" fmla="*/ 2 w 208"/>
                <a:gd name="T59" fmla="*/ 84 h 210"/>
                <a:gd name="T60" fmla="*/ 8 w 208"/>
                <a:gd name="T61" fmla="*/ 64 h 210"/>
                <a:gd name="T62" fmla="*/ 18 w 208"/>
                <a:gd name="T63" fmla="*/ 46 h 210"/>
                <a:gd name="T64" fmla="*/ 30 w 208"/>
                <a:gd name="T65" fmla="*/ 32 h 210"/>
                <a:gd name="T66" fmla="*/ 46 w 208"/>
                <a:gd name="T67" fmla="*/ 18 h 210"/>
                <a:gd name="T68" fmla="*/ 64 w 208"/>
                <a:gd name="T69" fmla="*/ 10 h 210"/>
                <a:gd name="T70" fmla="*/ 82 w 208"/>
                <a:gd name="T71" fmla="*/ 2 h 210"/>
                <a:gd name="T72" fmla="*/ 104 w 208"/>
                <a:gd name="T73" fmla="*/ 0 h 210"/>
                <a:gd name="T74" fmla="*/ 104 w 208"/>
                <a:gd name="T7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10"/>
                  </a:lnTo>
                  <a:lnTo>
                    <a:pt x="162" y="18"/>
                  </a:lnTo>
                  <a:lnTo>
                    <a:pt x="178" y="32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6"/>
                  </a:lnTo>
                  <a:lnTo>
                    <a:pt x="208" y="106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80"/>
                  </a:lnTo>
                  <a:lnTo>
                    <a:pt x="162" y="192"/>
                  </a:lnTo>
                  <a:lnTo>
                    <a:pt x="144" y="202"/>
                  </a:lnTo>
                  <a:lnTo>
                    <a:pt x="124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2" y="208"/>
                  </a:lnTo>
                  <a:lnTo>
                    <a:pt x="64" y="202"/>
                  </a:lnTo>
                  <a:lnTo>
                    <a:pt x="46" y="192"/>
                  </a:lnTo>
                  <a:lnTo>
                    <a:pt x="30" y="180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2"/>
                  </a:lnTo>
                  <a:lnTo>
                    <a:pt x="46" y="18"/>
                  </a:lnTo>
                  <a:lnTo>
                    <a:pt x="64" y="10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3" name="Freeform 19"/>
            <p:cNvSpPr>
              <a:spLocks/>
            </p:cNvSpPr>
            <p:nvPr/>
          </p:nvSpPr>
          <p:spPr bwMode="auto">
            <a:xfrm>
              <a:off x="2998788" y="2290763"/>
              <a:ext cx="330200" cy="330200"/>
            </a:xfrm>
            <a:custGeom>
              <a:avLst/>
              <a:gdLst>
                <a:gd name="T0" fmla="*/ 104 w 208"/>
                <a:gd name="T1" fmla="*/ 0 h 208"/>
                <a:gd name="T2" fmla="*/ 104 w 208"/>
                <a:gd name="T3" fmla="*/ 0 h 208"/>
                <a:gd name="T4" fmla="*/ 124 w 208"/>
                <a:gd name="T5" fmla="*/ 2 h 208"/>
                <a:gd name="T6" fmla="*/ 144 w 208"/>
                <a:gd name="T7" fmla="*/ 8 h 208"/>
                <a:gd name="T8" fmla="*/ 162 w 208"/>
                <a:gd name="T9" fmla="*/ 18 h 208"/>
                <a:gd name="T10" fmla="*/ 178 w 208"/>
                <a:gd name="T11" fmla="*/ 30 h 208"/>
                <a:gd name="T12" fmla="*/ 190 w 208"/>
                <a:gd name="T13" fmla="*/ 46 h 208"/>
                <a:gd name="T14" fmla="*/ 200 w 208"/>
                <a:gd name="T15" fmla="*/ 64 h 208"/>
                <a:gd name="T16" fmla="*/ 206 w 208"/>
                <a:gd name="T17" fmla="*/ 84 h 208"/>
                <a:gd name="T18" fmla="*/ 208 w 208"/>
                <a:gd name="T19" fmla="*/ 104 h 208"/>
                <a:gd name="T20" fmla="*/ 208 w 208"/>
                <a:gd name="T21" fmla="*/ 104 h 208"/>
                <a:gd name="T22" fmla="*/ 206 w 208"/>
                <a:gd name="T23" fmla="*/ 126 h 208"/>
                <a:gd name="T24" fmla="*/ 200 w 208"/>
                <a:gd name="T25" fmla="*/ 144 h 208"/>
                <a:gd name="T26" fmla="*/ 190 w 208"/>
                <a:gd name="T27" fmla="*/ 162 h 208"/>
                <a:gd name="T28" fmla="*/ 178 w 208"/>
                <a:gd name="T29" fmla="*/ 178 h 208"/>
                <a:gd name="T30" fmla="*/ 162 w 208"/>
                <a:gd name="T31" fmla="*/ 190 h 208"/>
                <a:gd name="T32" fmla="*/ 144 w 208"/>
                <a:gd name="T33" fmla="*/ 200 h 208"/>
                <a:gd name="T34" fmla="*/ 124 w 208"/>
                <a:gd name="T35" fmla="*/ 206 h 208"/>
                <a:gd name="T36" fmla="*/ 104 w 208"/>
                <a:gd name="T37" fmla="*/ 208 h 208"/>
                <a:gd name="T38" fmla="*/ 104 w 208"/>
                <a:gd name="T39" fmla="*/ 208 h 208"/>
                <a:gd name="T40" fmla="*/ 82 w 208"/>
                <a:gd name="T41" fmla="*/ 206 h 208"/>
                <a:gd name="T42" fmla="*/ 64 w 208"/>
                <a:gd name="T43" fmla="*/ 200 h 208"/>
                <a:gd name="T44" fmla="*/ 46 w 208"/>
                <a:gd name="T45" fmla="*/ 190 h 208"/>
                <a:gd name="T46" fmla="*/ 30 w 208"/>
                <a:gd name="T47" fmla="*/ 178 h 208"/>
                <a:gd name="T48" fmla="*/ 18 w 208"/>
                <a:gd name="T49" fmla="*/ 162 h 208"/>
                <a:gd name="T50" fmla="*/ 8 w 208"/>
                <a:gd name="T51" fmla="*/ 144 h 208"/>
                <a:gd name="T52" fmla="*/ 2 w 208"/>
                <a:gd name="T53" fmla="*/ 126 h 208"/>
                <a:gd name="T54" fmla="*/ 0 w 208"/>
                <a:gd name="T55" fmla="*/ 104 h 208"/>
                <a:gd name="T56" fmla="*/ 0 w 208"/>
                <a:gd name="T57" fmla="*/ 104 h 208"/>
                <a:gd name="T58" fmla="*/ 2 w 208"/>
                <a:gd name="T59" fmla="*/ 84 h 208"/>
                <a:gd name="T60" fmla="*/ 8 w 208"/>
                <a:gd name="T61" fmla="*/ 64 h 208"/>
                <a:gd name="T62" fmla="*/ 18 w 208"/>
                <a:gd name="T63" fmla="*/ 46 h 208"/>
                <a:gd name="T64" fmla="*/ 30 w 208"/>
                <a:gd name="T65" fmla="*/ 30 h 208"/>
                <a:gd name="T66" fmla="*/ 46 w 208"/>
                <a:gd name="T67" fmla="*/ 18 h 208"/>
                <a:gd name="T68" fmla="*/ 64 w 208"/>
                <a:gd name="T69" fmla="*/ 8 h 208"/>
                <a:gd name="T70" fmla="*/ 82 w 208"/>
                <a:gd name="T71" fmla="*/ 2 h 208"/>
                <a:gd name="T72" fmla="*/ 104 w 208"/>
                <a:gd name="T73" fmla="*/ 0 h 208"/>
                <a:gd name="T74" fmla="*/ 104 w 208"/>
                <a:gd name="T7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8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4"/>
                  </a:lnTo>
                  <a:lnTo>
                    <a:pt x="190" y="162"/>
                  </a:lnTo>
                  <a:lnTo>
                    <a:pt x="178" y="178"/>
                  </a:lnTo>
                  <a:lnTo>
                    <a:pt x="162" y="190"/>
                  </a:lnTo>
                  <a:lnTo>
                    <a:pt x="144" y="200"/>
                  </a:lnTo>
                  <a:lnTo>
                    <a:pt x="12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82" y="206"/>
                  </a:lnTo>
                  <a:lnTo>
                    <a:pt x="64" y="200"/>
                  </a:lnTo>
                  <a:lnTo>
                    <a:pt x="46" y="190"/>
                  </a:lnTo>
                  <a:lnTo>
                    <a:pt x="30" y="178"/>
                  </a:lnTo>
                  <a:lnTo>
                    <a:pt x="18" y="162"/>
                  </a:lnTo>
                  <a:lnTo>
                    <a:pt x="8" y="144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25" name="대각선 방향의 모서리가 둥근 사각형 24"/>
          <p:cNvSpPr/>
          <p:nvPr/>
        </p:nvSpPr>
        <p:spPr>
          <a:xfrm>
            <a:off x="73165" y="842944"/>
            <a:ext cx="3284329" cy="3430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33CC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err="1" smtClean="0">
                <a:solidFill>
                  <a:schemeClr val="bg1"/>
                </a:solidFill>
                <a:latin typeface="HY헤드라인M"/>
                <a:ea typeface="HY헤드라인M"/>
              </a:rPr>
              <a:t>어께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 너머로 배웠다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76" name="대각선 방향의 모서리가 둥근 사각형 75"/>
          <p:cNvSpPr/>
          <p:nvPr/>
        </p:nvSpPr>
        <p:spPr>
          <a:xfrm>
            <a:off x="564090" y="3003218"/>
            <a:ext cx="3240627" cy="438314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겸손의 뜻을 담아 사용하는 말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78" name="대각선 방향의 모서리가 둥근 사각형 77"/>
          <p:cNvSpPr/>
          <p:nvPr/>
        </p:nvSpPr>
        <p:spPr>
          <a:xfrm>
            <a:off x="564090" y="1942923"/>
            <a:ext cx="3240626" cy="438314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체계적인 교육과정을 거치지 않음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79" name="대각선 방향의 모서리가 둥근 사각형 78"/>
          <p:cNvSpPr/>
          <p:nvPr/>
        </p:nvSpPr>
        <p:spPr>
          <a:xfrm>
            <a:off x="564090" y="2473070"/>
            <a:ext cx="3240626" cy="438314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그냥 흉내를 내는 정도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5" name="대각선 방향의 모서리가 둥근 사각형 84"/>
          <p:cNvSpPr/>
          <p:nvPr/>
        </p:nvSpPr>
        <p:spPr>
          <a:xfrm>
            <a:off x="564090" y="1412776"/>
            <a:ext cx="3240627" cy="438314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의미 모르고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따라하면서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배움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89" name="대각선 방향의 모서리가 둥근 사각형 88"/>
          <p:cNvSpPr/>
          <p:nvPr/>
        </p:nvSpPr>
        <p:spPr>
          <a:xfrm>
            <a:off x="5436096" y="1412776"/>
            <a:ext cx="3096344" cy="419137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장인 말고 할 줄 아는 사람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90" name="대각선 방향의 모서리가 둥근 사각형 89"/>
          <p:cNvSpPr/>
          <p:nvPr/>
        </p:nvSpPr>
        <p:spPr>
          <a:xfrm>
            <a:off x="5436096" y="1949316"/>
            <a:ext cx="3096344" cy="419137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이론적 배경지식 없음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96" name="대각선 방향의 모서리가 둥근 사각형 95"/>
          <p:cNvSpPr/>
          <p:nvPr/>
        </p:nvSpPr>
        <p:spPr>
          <a:xfrm>
            <a:off x="5436096" y="2485856"/>
            <a:ext cx="3096344" cy="419137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실무에 관한 지식 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.vs.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실무 능력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97" name="대각선 방향의 모서리가 둥근 사각형 96"/>
          <p:cNvSpPr/>
          <p:nvPr/>
        </p:nvSpPr>
        <p:spPr>
          <a:xfrm>
            <a:off x="5436096" y="3022395"/>
            <a:ext cx="3096344" cy="419137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실무 능력이 가시적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지식은 내재적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00" name="오른쪽 화살표 99"/>
          <p:cNvSpPr/>
          <p:nvPr/>
        </p:nvSpPr>
        <p:spPr>
          <a:xfrm>
            <a:off x="3893449" y="2158884"/>
            <a:ext cx="1542647" cy="522356"/>
          </a:xfrm>
          <a:prstGeom prst="rightArrow">
            <a:avLst>
              <a:gd name="adj1" fmla="val 50000"/>
              <a:gd name="adj2" fmla="val 50000"/>
            </a:avLst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4" name="대각선 방향의 모서리가 둥근 사각형 83"/>
          <p:cNvSpPr/>
          <p:nvPr/>
        </p:nvSpPr>
        <p:spPr>
          <a:xfrm>
            <a:off x="4437614" y="1412776"/>
            <a:ext cx="350410" cy="2028756"/>
          </a:xfrm>
          <a:prstGeom prst="round2DiagRect">
            <a:avLst>
              <a:gd name="adj1" fmla="val 8376"/>
              <a:gd name="adj2" fmla="val 9343"/>
            </a:avLst>
          </a:prstGeom>
          <a:solidFill>
            <a:schemeClr val="bg1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흉내낸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것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의 결과물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09" name="대각선 방향의 모서리가 둥근 사각형 108"/>
          <p:cNvSpPr/>
          <p:nvPr/>
        </p:nvSpPr>
        <p:spPr>
          <a:xfrm>
            <a:off x="127149" y="3787123"/>
            <a:ext cx="8973565" cy="2731989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10" name="대각선 방향의 모서리가 둥근 사각형 109"/>
          <p:cNvSpPr/>
          <p:nvPr/>
        </p:nvSpPr>
        <p:spPr>
          <a:xfrm>
            <a:off x="119095" y="3717032"/>
            <a:ext cx="5749049" cy="3430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33CC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err="1" smtClean="0">
                <a:solidFill>
                  <a:schemeClr val="bg1"/>
                </a:solidFill>
                <a:latin typeface="HY헤드라인M"/>
                <a:ea typeface="HY헤드라인M"/>
              </a:rPr>
              <a:t>어께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 너머로 배우는 방식의 </a:t>
            </a:r>
            <a:r>
              <a:rPr lang="ko-KR" altLang="en-US" sz="1400" dirty="0" err="1" smtClean="0">
                <a:solidFill>
                  <a:schemeClr val="bg1"/>
                </a:solidFill>
                <a:latin typeface="HY헤드라인M"/>
                <a:ea typeface="HY헤드라인M"/>
              </a:rPr>
              <a:t>좋은점과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 한계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11" name="대각선 방향의 모서리가 둥근 사각형 110"/>
          <p:cNvSpPr/>
          <p:nvPr/>
        </p:nvSpPr>
        <p:spPr>
          <a:xfrm>
            <a:off x="610020" y="5877306"/>
            <a:ext cx="3240627" cy="438314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문제해결 중심 교수법에 해당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12" name="대각선 방향의 모서리가 둥근 사각형 111"/>
          <p:cNvSpPr/>
          <p:nvPr/>
        </p:nvSpPr>
        <p:spPr>
          <a:xfrm>
            <a:off x="610020" y="4817011"/>
            <a:ext cx="3240626" cy="438314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굳이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따라하지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않아도 됨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13" name="대각선 방향의 모서리가 둥근 사각형 112"/>
          <p:cNvSpPr/>
          <p:nvPr/>
        </p:nvSpPr>
        <p:spPr>
          <a:xfrm>
            <a:off x="610020" y="5347158"/>
            <a:ext cx="3240626" cy="438314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결과물 산출시간 짧고 완성도 높음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14" name="대각선 방향의 모서리가 둥근 사각형 113"/>
          <p:cNvSpPr/>
          <p:nvPr/>
        </p:nvSpPr>
        <p:spPr>
          <a:xfrm>
            <a:off x="610020" y="4286864"/>
            <a:ext cx="3240627" cy="438314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장인이 격은 시행착오 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  <a:sym typeface="Wingdings" panose="05000000000000000000" pitchFamily="2" charset="2"/>
              </a:rPr>
              <a:t>정제된 방법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19" name="오른쪽 화살표 118"/>
          <p:cNvSpPr/>
          <p:nvPr/>
        </p:nvSpPr>
        <p:spPr>
          <a:xfrm>
            <a:off x="3939379" y="5032972"/>
            <a:ext cx="920653" cy="522356"/>
          </a:xfrm>
          <a:prstGeom prst="rightArrow">
            <a:avLst>
              <a:gd name="adj1" fmla="val 50000"/>
              <a:gd name="adj2" fmla="val 50000"/>
            </a:avLst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2" name="대각선 방향의 모서리가 둥근 사각형 121"/>
          <p:cNvSpPr/>
          <p:nvPr/>
        </p:nvSpPr>
        <p:spPr>
          <a:xfrm>
            <a:off x="4932040" y="4292279"/>
            <a:ext cx="4076810" cy="2023342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23" name="대각선 방향의 모서리가 둥근 사각형 122"/>
          <p:cNvSpPr/>
          <p:nvPr/>
        </p:nvSpPr>
        <p:spPr>
          <a:xfrm>
            <a:off x="5148064" y="4655706"/>
            <a:ext cx="3790346" cy="429478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업무를 처리하는 능력이 먼저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24" name="대각선 방향의 모서리가 둥근 사각형 123"/>
          <p:cNvSpPr/>
          <p:nvPr/>
        </p:nvSpPr>
        <p:spPr>
          <a:xfrm>
            <a:off x="5148064" y="5220589"/>
            <a:ext cx="3790346" cy="429478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이론과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배경지식은 나중에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,…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25" name="대각선 방향의 모서리가 둥근 사각형 124"/>
          <p:cNvSpPr/>
          <p:nvPr/>
        </p:nvSpPr>
        <p:spPr>
          <a:xfrm>
            <a:off x="5148064" y="5785473"/>
            <a:ext cx="3790346" cy="445608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이론과 지식은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예외상황 대처를 위해 필요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21" name="대각선 방향의 모서리가 둥근 사각형 120"/>
          <p:cNvSpPr/>
          <p:nvPr/>
        </p:nvSpPr>
        <p:spPr>
          <a:xfrm>
            <a:off x="4932040" y="4148452"/>
            <a:ext cx="1728162" cy="287653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실무교육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216420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대각선 방향의 모서리가 둥근 사각형 50"/>
          <p:cNvSpPr/>
          <p:nvPr/>
        </p:nvSpPr>
        <p:spPr>
          <a:xfrm>
            <a:off x="81219" y="913035"/>
            <a:ext cx="8973565" cy="2731989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62" name="텍스트 개체 틀 6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tabLst>
                <a:tab pos="2960688" algn="l"/>
              </a:tabLst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문제해결 중심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교육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(Problem Based Learning)</a:t>
            </a:r>
            <a:endParaRPr lang="en-US" altLang="ko-KR" b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90572" y="378695"/>
            <a:ext cx="320769" cy="304800"/>
            <a:chOff x="338" y="910"/>
            <a:chExt cx="164" cy="164"/>
          </a:xfrm>
        </p:grpSpPr>
        <p:pic>
          <p:nvPicPr>
            <p:cNvPr id="203" name="Picture 55" descr="shadow_1_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38" y="910"/>
              <a:ext cx="164" cy="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" name="Oval 56"/>
            <p:cNvSpPr>
              <a:spLocks noChangeArrowheads="1"/>
            </p:cNvSpPr>
            <p:nvPr/>
          </p:nvSpPr>
          <p:spPr bwMode="gray">
            <a:xfrm rot="-10876022" flipH="1" flipV="1">
              <a:off x="365" y="937"/>
              <a:ext cx="110" cy="109"/>
            </a:xfrm>
            <a:prstGeom prst="ellipse">
              <a:avLst/>
            </a:prstGeom>
            <a:gradFill rotWithShape="1">
              <a:gsLst>
                <a:gs pos="0">
                  <a:srgbClr val="4EA88A"/>
                </a:gs>
                <a:gs pos="100000">
                  <a:srgbClr val="4EA88A">
                    <a:gamma/>
                    <a:shade val="83529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 dirty="0">
                <a:solidFill>
                  <a:srgbClr val="000000"/>
                </a:solidFill>
                <a:latin typeface="Arial"/>
                <a:ea typeface="굴림" charset="-127"/>
              </a:endParaRPr>
            </a:p>
          </p:txBody>
        </p:sp>
        <p:pic>
          <p:nvPicPr>
            <p:cNvPr id="205" name="Picture 57" descr="Picture2"/>
            <p:cNvPicPr>
              <a:picLocks noChangeAspect="1" noChangeArrowheads="1"/>
            </p:cNvPicPr>
            <p:nvPr/>
          </p:nvPicPr>
          <p:blipFill>
            <a:blip r:embed="rId3" cstate="print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73" y="946"/>
              <a:ext cx="91" cy="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205"/>
          <p:cNvGrpSpPr/>
          <p:nvPr/>
        </p:nvGrpSpPr>
        <p:grpSpPr>
          <a:xfrm>
            <a:off x="81777" y="384036"/>
            <a:ext cx="338360" cy="323853"/>
            <a:chOff x="1935163" y="2262188"/>
            <a:chExt cx="2457450" cy="2460625"/>
          </a:xfrm>
          <a:solidFill>
            <a:schemeClr val="accent1"/>
          </a:solidFill>
        </p:grpSpPr>
        <p:sp>
          <p:nvSpPr>
            <p:cNvPr id="207" name="Freeform 13"/>
            <p:cNvSpPr>
              <a:spLocks/>
            </p:cNvSpPr>
            <p:nvPr/>
          </p:nvSpPr>
          <p:spPr bwMode="auto">
            <a:xfrm>
              <a:off x="1935163" y="2262188"/>
              <a:ext cx="2457450" cy="2460625"/>
            </a:xfrm>
            <a:custGeom>
              <a:avLst/>
              <a:gdLst>
                <a:gd name="T0" fmla="*/ 1548 w 1548"/>
                <a:gd name="T1" fmla="*/ 814 h 1550"/>
                <a:gd name="T2" fmla="*/ 1532 w 1548"/>
                <a:gd name="T3" fmla="*/ 930 h 1550"/>
                <a:gd name="T4" fmla="*/ 1502 w 1548"/>
                <a:gd name="T5" fmla="*/ 1042 h 1550"/>
                <a:gd name="T6" fmla="*/ 1454 w 1548"/>
                <a:gd name="T7" fmla="*/ 1144 h 1550"/>
                <a:gd name="T8" fmla="*/ 1394 w 1548"/>
                <a:gd name="T9" fmla="*/ 1238 h 1550"/>
                <a:gd name="T10" fmla="*/ 1322 w 1548"/>
                <a:gd name="T11" fmla="*/ 1322 h 1550"/>
                <a:gd name="T12" fmla="*/ 1238 w 1548"/>
                <a:gd name="T13" fmla="*/ 1396 h 1550"/>
                <a:gd name="T14" fmla="*/ 1144 w 1548"/>
                <a:gd name="T15" fmla="*/ 1456 h 1550"/>
                <a:gd name="T16" fmla="*/ 1040 w 1548"/>
                <a:gd name="T17" fmla="*/ 1502 h 1550"/>
                <a:gd name="T18" fmla="*/ 930 w 1548"/>
                <a:gd name="T19" fmla="*/ 1534 h 1550"/>
                <a:gd name="T20" fmla="*/ 814 w 1548"/>
                <a:gd name="T21" fmla="*/ 1548 h 1550"/>
                <a:gd name="T22" fmla="*/ 734 w 1548"/>
                <a:gd name="T23" fmla="*/ 1548 h 1550"/>
                <a:gd name="T24" fmla="*/ 618 w 1548"/>
                <a:gd name="T25" fmla="*/ 1534 h 1550"/>
                <a:gd name="T26" fmla="*/ 508 w 1548"/>
                <a:gd name="T27" fmla="*/ 1502 h 1550"/>
                <a:gd name="T28" fmla="*/ 404 w 1548"/>
                <a:gd name="T29" fmla="*/ 1456 h 1550"/>
                <a:gd name="T30" fmla="*/ 310 w 1548"/>
                <a:gd name="T31" fmla="*/ 1396 h 1550"/>
                <a:gd name="T32" fmla="*/ 226 w 1548"/>
                <a:gd name="T33" fmla="*/ 1322 h 1550"/>
                <a:gd name="T34" fmla="*/ 154 w 1548"/>
                <a:gd name="T35" fmla="*/ 1238 h 1550"/>
                <a:gd name="T36" fmla="*/ 92 w 1548"/>
                <a:gd name="T37" fmla="*/ 1144 h 1550"/>
                <a:gd name="T38" fmla="*/ 46 w 1548"/>
                <a:gd name="T39" fmla="*/ 1042 h 1550"/>
                <a:gd name="T40" fmla="*/ 14 w 1548"/>
                <a:gd name="T41" fmla="*/ 930 h 1550"/>
                <a:gd name="T42" fmla="*/ 0 w 1548"/>
                <a:gd name="T43" fmla="*/ 814 h 1550"/>
                <a:gd name="T44" fmla="*/ 0 w 1548"/>
                <a:gd name="T45" fmla="*/ 734 h 1550"/>
                <a:gd name="T46" fmla="*/ 14 w 1548"/>
                <a:gd name="T47" fmla="*/ 618 h 1550"/>
                <a:gd name="T48" fmla="*/ 46 w 1548"/>
                <a:gd name="T49" fmla="*/ 508 h 1550"/>
                <a:gd name="T50" fmla="*/ 92 w 1548"/>
                <a:gd name="T51" fmla="*/ 406 h 1550"/>
                <a:gd name="T52" fmla="*/ 154 w 1548"/>
                <a:gd name="T53" fmla="*/ 312 h 1550"/>
                <a:gd name="T54" fmla="*/ 226 w 1548"/>
                <a:gd name="T55" fmla="*/ 226 h 1550"/>
                <a:gd name="T56" fmla="*/ 310 w 1548"/>
                <a:gd name="T57" fmla="*/ 154 h 1550"/>
                <a:gd name="T58" fmla="*/ 404 w 1548"/>
                <a:gd name="T59" fmla="*/ 94 h 1550"/>
                <a:gd name="T60" fmla="*/ 508 w 1548"/>
                <a:gd name="T61" fmla="*/ 48 h 1550"/>
                <a:gd name="T62" fmla="*/ 618 w 1548"/>
                <a:gd name="T63" fmla="*/ 16 h 1550"/>
                <a:gd name="T64" fmla="*/ 734 w 1548"/>
                <a:gd name="T65" fmla="*/ 2 h 1550"/>
                <a:gd name="T66" fmla="*/ 814 w 1548"/>
                <a:gd name="T67" fmla="*/ 2 h 1550"/>
                <a:gd name="T68" fmla="*/ 930 w 1548"/>
                <a:gd name="T69" fmla="*/ 16 h 1550"/>
                <a:gd name="T70" fmla="*/ 1040 w 1548"/>
                <a:gd name="T71" fmla="*/ 48 h 1550"/>
                <a:gd name="T72" fmla="*/ 1144 w 1548"/>
                <a:gd name="T73" fmla="*/ 94 h 1550"/>
                <a:gd name="T74" fmla="*/ 1238 w 1548"/>
                <a:gd name="T75" fmla="*/ 154 h 1550"/>
                <a:gd name="T76" fmla="*/ 1322 w 1548"/>
                <a:gd name="T77" fmla="*/ 226 h 1550"/>
                <a:gd name="T78" fmla="*/ 1394 w 1548"/>
                <a:gd name="T79" fmla="*/ 312 h 1550"/>
                <a:gd name="T80" fmla="*/ 1454 w 1548"/>
                <a:gd name="T81" fmla="*/ 406 h 1550"/>
                <a:gd name="T82" fmla="*/ 1502 w 1548"/>
                <a:gd name="T83" fmla="*/ 508 h 1550"/>
                <a:gd name="T84" fmla="*/ 1532 w 1548"/>
                <a:gd name="T85" fmla="*/ 618 h 1550"/>
                <a:gd name="T86" fmla="*/ 1548 w 1548"/>
                <a:gd name="T87" fmla="*/ 734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8" h="1550">
                  <a:moveTo>
                    <a:pt x="1548" y="774"/>
                  </a:moveTo>
                  <a:lnTo>
                    <a:pt x="1548" y="774"/>
                  </a:lnTo>
                  <a:lnTo>
                    <a:pt x="1548" y="814"/>
                  </a:lnTo>
                  <a:lnTo>
                    <a:pt x="1544" y="854"/>
                  </a:lnTo>
                  <a:lnTo>
                    <a:pt x="1540" y="892"/>
                  </a:lnTo>
                  <a:lnTo>
                    <a:pt x="1532" y="930"/>
                  </a:lnTo>
                  <a:lnTo>
                    <a:pt x="1524" y="968"/>
                  </a:lnTo>
                  <a:lnTo>
                    <a:pt x="1514" y="1006"/>
                  </a:lnTo>
                  <a:lnTo>
                    <a:pt x="1502" y="1042"/>
                  </a:lnTo>
                  <a:lnTo>
                    <a:pt x="1488" y="1076"/>
                  </a:lnTo>
                  <a:lnTo>
                    <a:pt x="1472" y="1110"/>
                  </a:lnTo>
                  <a:lnTo>
                    <a:pt x="1454" y="1144"/>
                  </a:lnTo>
                  <a:lnTo>
                    <a:pt x="1436" y="1176"/>
                  </a:lnTo>
                  <a:lnTo>
                    <a:pt x="1416" y="1208"/>
                  </a:lnTo>
                  <a:lnTo>
                    <a:pt x="1394" y="1238"/>
                  </a:lnTo>
                  <a:lnTo>
                    <a:pt x="1372" y="1268"/>
                  </a:lnTo>
                  <a:lnTo>
                    <a:pt x="1348" y="1296"/>
                  </a:lnTo>
                  <a:lnTo>
                    <a:pt x="1322" y="1322"/>
                  </a:lnTo>
                  <a:lnTo>
                    <a:pt x="1294" y="1348"/>
                  </a:lnTo>
                  <a:lnTo>
                    <a:pt x="1266" y="1372"/>
                  </a:lnTo>
                  <a:lnTo>
                    <a:pt x="1238" y="1396"/>
                  </a:lnTo>
                  <a:lnTo>
                    <a:pt x="1206" y="1418"/>
                  </a:lnTo>
                  <a:lnTo>
                    <a:pt x="1176" y="1438"/>
                  </a:lnTo>
                  <a:lnTo>
                    <a:pt x="1144" y="1456"/>
                  </a:lnTo>
                  <a:lnTo>
                    <a:pt x="1110" y="1472"/>
                  </a:lnTo>
                  <a:lnTo>
                    <a:pt x="1076" y="1488"/>
                  </a:lnTo>
                  <a:lnTo>
                    <a:pt x="1040" y="1502"/>
                  </a:lnTo>
                  <a:lnTo>
                    <a:pt x="1004" y="1514"/>
                  </a:lnTo>
                  <a:lnTo>
                    <a:pt x="968" y="1524"/>
                  </a:lnTo>
                  <a:lnTo>
                    <a:pt x="930" y="1534"/>
                  </a:lnTo>
                  <a:lnTo>
                    <a:pt x="892" y="1540"/>
                  </a:lnTo>
                  <a:lnTo>
                    <a:pt x="854" y="1546"/>
                  </a:lnTo>
                  <a:lnTo>
                    <a:pt x="814" y="1548"/>
                  </a:lnTo>
                  <a:lnTo>
                    <a:pt x="774" y="1550"/>
                  </a:lnTo>
                  <a:lnTo>
                    <a:pt x="774" y="1550"/>
                  </a:lnTo>
                  <a:lnTo>
                    <a:pt x="734" y="1548"/>
                  </a:lnTo>
                  <a:lnTo>
                    <a:pt x="694" y="1546"/>
                  </a:lnTo>
                  <a:lnTo>
                    <a:pt x="656" y="1540"/>
                  </a:lnTo>
                  <a:lnTo>
                    <a:pt x="618" y="1534"/>
                  </a:lnTo>
                  <a:lnTo>
                    <a:pt x="580" y="1524"/>
                  </a:lnTo>
                  <a:lnTo>
                    <a:pt x="544" y="1514"/>
                  </a:lnTo>
                  <a:lnTo>
                    <a:pt x="508" y="1502"/>
                  </a:lnTo>
                  <a:lnTo>
                    <a:pt x="472" y="1488"/>
                  </a:lnTo>
                  <a:lnTo>
                    <a:pt x="438" y="1472"/>
                  </a:lnTo>
                  <a:lnTo>
                    <a:pt x="404" y="1456"/>
                  </a:lnTo>
                  <a:lnTo>
                    <a:pt x="372" y="1438"/>
                  </a:lnTo>
                  <a:lnTo>
                    <a:pt x="340" y="1418"/>
                  </a:lnTo>
                  <a:lnTo>
                    <a:pt x="310" y="1396"/>
                  </a:lnTo>
                  <a:lnTo>
                    <a:pt x="282" y="1372"/>
                  </a:lnTo>
                  <a:lnTo>
                    <a:pt x="252" y="1348"/>
                  </a:lnTo>
                  <a:lnTo>
                    <a:pt x="226" y="1322"/>
                  </a:lnTo>
                  <a:lnTo>
                    <a:pt x="200" y="1296"/>
                  </a:lnTo>
                  <a:lnTo>
                    <a:pt x="176" y="1268"/>
                  </a:lnTo>
                  <a:lnTo>
                    <a:pt x="154" y="1238"/>
                  </a:lnTo>
                  <a:lnTo>
                    <a:pt x="132" y="1208"/>
                  </a:lnTo>
                  <a:lnTo>
                    <a:pt x="112" y="1176"/>
                  </a:lnTo>
                  <a:lnTo>
                    <a:pt x="92" y="1144"/>
                  </a:lnTo>
                  <a:lnTo>
                    <a:pt x="76" y="1110"/>
                  </a:lnTo>
                  <a:lnTo>
                    <a:pt x="60" y="1076"/>
                  </a:lnTo>
                  <a:lnTo>
                    <a:pt x="46" y="1042"/>
                  </a:lnTo>
                  <a:lnTo>
                    <a:pt x="34" y="1006"/>
                  </a:lnTo>
                  <a:lnTo>
                    <a:pt x="24" y="968"/>
                  </a:lnTo>
                  <a:lnTo>
                    <a:pt x="14" y="930"/>
                  </a:lnTo>
                  <a:lnTo>
                    <a:pt x="8" y="892"/>
                  </a:lnTo>
                  <a:lnTo>
                    <a:pt x="4" y="854"/>
                  </a:lnTo>
                  <a:lnTo>
                    <a:pt x="0" y="814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0" y="734"/>
                  </a:lnTo>
                  <a:lnTo>
                    <a:pt x="4" y="696"/>
                  </a:lnTo>
                  <a:lnTo>
                    <a:pt x="8" y="656"/>
                  </a:lnTo>
                  <a:lnTo>
                    <a:pt x="14" y="618"/>
                  </a:lnTo>
                  <a:lnTo>
                    <a:pt x="24" y="582"/>
                  </a:lnTo>
                  <a:lnTo>
                    <a:pt x="34" y="544"/>
                  </a:lnTo>
                  <a:lnTo>
                    <a:pt x="46" y="508"/>
                  </a:lnTo>
                  <a:lnTo>
                    <a:pt x="60" y="474"/>
                  </a:lnTo>
                  <a:lnTo>
                    <a:pt x="76" y="438"/>
                  </a:lnTo>
                  <a:lnTo>
                    <a:pt x="92" y="406"/>
                  </a:lnTo>
                  <a:lnTo>
                    <a:pt x="112" y="374"/>
                  </a:lnTo>
                  <a:lnTo>
                    <a:pt x="132" y="342"/>
                  </a:lnTo>
                  <a:lnTo>
                    <a:pt x="154" y="312"/>
                  </a:lnTo>
                  <a:lnTo>
                    <a:pt x="176" y="282"/>
                  </a:lnTo>
                  <a:lnTo>
                    <a:pt x="200" y="254"/>
                  </a:lnTo>
                  <a:lnTo>
                    <a:pt x="226" y="226"/>
                  </a:lnTo>
                  <a:lnTo>
                    <a:pt x="252" y="202"/>
                  </a:lnTo>
                  <a:lnTo>
                    <a:pt x="282" y="176"/>
                  </a:lnTo>
                  <a:lnTo>
                    <a:pt x="310" y="154"/>
                  </a:lnTo>
                  <a:lnTo>
                    <a:pt x="340" y="132"/>
                  </a:lnTo>
                  <a:lnTo>
                    <a:pt x="372" y="112"/>
                  </a:lnTo>
                  <a:lnTo>
                    <a:pt x="404" y="94"/>
                  </a:lnTo>
                  <a:lnTo>
                    <a:pt x="438" y="76"/>
                  </a:lnTo>
                  <a:lnTo>
                    <a:pt x="472" y="60"/>
                  </a:lnTo>
                  <a:lnTo>
                    <a:pt x="508" y="48"/>
                  </a:lnTo>
                  <a:lnTo>
                    <a:pt x="544" y="34"/>
                  </a:lnTo>
                  <a:lnTo>
                    <a:pt x="580" y="24"/>
                  </a:lnTo>
                  <a:lnTo>
                    <a:pt x="618" y="16"/>
                  </a:lnTo>
                  <a:lnTo>
                    <a:pt x="656" y="10"/>
                  </a:lnTo>
                  <a:lnTo>
                    <a:pt x="694" y="4"/>
                  </a:lnTo>
                  <a:lnTo>
                    <a:pt x="734" y="2"/>
                  </a:lnTo>
                  <a:lnTo>
                    <a:pt x="774" y="0"/>
                  </a:lnTo>
                  <a:lnTo>
                    <a:pt x="774" y="0"/>
                  </a:lnTo>
                  <a:lnTo>
                    <a:pt x="814" y="2"/>
                  </a:lnTo>
                  <a:lnTo>
                    <a:pt x="854" y="4"/>
                  </a:lnTo>
                  <a:lnTo>
                    <a:pt x="892" y="10"/>
                  </a:lnTo>
                  <a:lnTo>
                    <a:pt x="930" y="16"/>
                  </a:lnTo>
                  <a:lnTo>
                    <a:pt x="968" y="24"/>
                  </a:lnTo>
                  <a:lnTo>
                    <a:pt x="1004" y="34"/>
                  </a:lnTo>
                  <a:lnTo>
                    <a:pt x="1040" y="48"/>
                  </a:lnTo>
                  <a:lnTo>
                    <a:pt x="1076" y="60"/>
                  </a:lnTo>
                  <a:lnTo>
                    <a:pt x="1110" y="76"/>
                  </a:lnTo>
                  <a:lnTo>
                    <a:pt x="1144" y="94"/>
                  </a:lnTo>
                  <a:lnTo>
                    <a:pt x="1176" y="112"/>
                  </a:lnTo>
                  <a:lnTo>
                    <a:pt x="1206" y="132"/>
                  </a:lnTo>
                  <a:lnTo>
                    <a:pt x="1238" y="154"/>
                  </a:lnTo>
                  <a:lnTo>
                    <a:pt x="1266" y="176"/>
                  </a:lnTo>
                  <a:lnTo>
                    <a:pt x="1294" y="202"/>
                  </a:lnTo>
                  <a:lnTo>
                    <a:pt x="1322" y="226"/>
                  </a:lnTo>
                  <a:lnTo>
                    <a:pt x="1348" y="254"/>
                  </a:lnTo>
                  <a:lnTo>
                    <a:pt x="1372" y="282"/>
                  </a:lnTo>
                  <a:lnTo>
                    <a:pt x="1394" y="312"/>
                  </a:lnTo>
                  <a:lnTo>
                    <a:pt x="1416" y="342"/>
                  </a:lnTo>
                  <a:lnTo>
                    <a:pt x="1436" y="374"/>
                  </a:lnTo>
                  <a:lnTo>
                    <a:pt x="1454" y="406"/>
                  </a:lnTo>
                  <a:lnTo>
                    <a:pt x="1472" y="438"/>
                  </a:lnTo>
                  <a:lnTo>
                    <a:pt x="1488" y="474"/>
                  </a:lnTo>
                  <a:lnTo>
                    <a:pt x="1502" y="508"/>
                  </a:lnTo>
                  <a:lnTo>
                    <a:pt x="1514" y="544"/>
                  </a:lnTo>
                  <a:lnTo>
                    <a:pt x="1524" y="582"/>
                  </a:lnTo>
                  <a:lnTo>
                    <a:pt x="1532" y="618"/>
                  </a:lnTo>
                  <a:lnTo>
                    <a:pt x="1540" y="656"/>
                  </a:lnTo>
                  <a:lnTo>
                    <a:pt x="1544" y="696"/>
                  </a:lnTo>
                  <a:lnTo>
                    <a:pt x="1548" y="734"/>
                  </a:lnTo>
                  <a:lnTo>
                    <a:pt x="1548" y="774"/>
                  </a:lnTo>
                  <a:lnTo>
                    <a:pt x="1548" y="7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8" name="Freeform 14"/>
            <p:cNvSpPr>
              <a:spLocks noEditPoints="1"/>
            </p:cNvSpPr>
            <p:nvPr/>
          </p:nvSpPr>
          <p:spPr bwMode="auto">
            <a:xfrm>
              <a:off x="2071688" y="2398713"/>
              <a:ext cx="2184400" cy="2184400"/>
            </a:xfrm>
            <a:custGeom>
              <a:avLst/>
              <a:gdLst>
                <a:gd name="T0" fmla="*/ 620 w 1376"/>
                <a:gd name="T1" fmla="*/ 4 h 1376"/>
                <a:gd name="T2" fmla="*/ 350 w 1376"/>
                <a:gd name="T3" fmla="*/ 90 h 1376"/>
                <a:gd name="T4" fmla="*/ 140 w 1376"/>
                <a:gd name="T5" fmla="*/ 272 h 1376"/>
                <a:gd name="T6" fmla="*/ 20 w 1376"/>
                <a:gd name="T7" fmla="*/ 526 h 1376"/>
                <a:gd name="T8" fmla="*/ 0 w 1376"/>
                <a:gd name="T9" fmla="*/ 724 h 1376"/>
                <a:gd name="T10" fmla="*/ 48 w 1376"/>
                <a:gd name="T11" fmla="*/ 942 h 1376"/>
                <a:gd name="T12" fmla="*/ 202 w 1376"/>
                <a:gd name="T13" fmla="*/ 1174 h 1376"/>
                <a:gd name="T14" fmla="*/ 434 w 1376"/>
                <a:gd name="T15" fmla="*/ 1328 h 1376"/>
                <a:gd name="T16" fmla="*/ 654 w 1376"/>
                <a:gd name="T17" fmla="*/ 1376 h 1376"/>
                <a:gd name="T18" fmla="*/ 850 w 1376"/>
                <a:gd name="T19" fmla="*/ 1358 h 1376"/>
                <a:gd name="T20" fmla="*/ 1104 w 1376"/>
                <a:gd name="T21" fmla="*/ 1236 h 1376"/>
                <a:gd name="T22" fmla="*/ 1286 w 1376"/>
                <a:gd name="T23" fmla="*/ 1028 h 1376"/>
                <a:gd name="T24" fmla="*/ 1372 w 1376"/>
                <a:gd name="T25" fmla="*/ 756 h 1376"/>
                <a:gd name="T26" fmla="*/ 1372 w 1376"/>
                <a:gd name="T27" fmla="*/ 622 h 1376"/>
                <a:gd name="T28" fmla="*/ 1286 w 1376"/>
                <a:gd name="T29" fmla="*/ 350 h 1376"/>
                <a:gd name="T30" fmla="*/ 1104 w 1376"/>
                <a:gd name="T31" fmla="*/ 142 h 1376"/>
                <a:gd name="T32" fmla="*/ 850 w 1376"/>
                <a:gd name="T33" fmla="*/ 20 h 1376"/>
                <a:gd name="T34" fmla="*/ 450 w 1376"/>
                <a:gd name="T35" fmla="*/ 154 h 1376"/>
                <a:gd name="T36" fmla="*/ 282 w 1376"/>
                <a:gd name="T37" fmla="*/ 384 h 1376"/>
                <a:gd name="T38" fmla="*/ 128 w 1376"/>
                <a:gd name="T39" fmla="*/ 424 h 1376"/>
                <a:gd name="T40" fmla="*/ 332 w 1376"/>
                <a:gd name="T41" fmla="*/ 184 h 1376"/>
                <a:gd name="T42" fmla="*/ 328 w 1376"/>
                <a:gd name="T43" fmla="*/ 490 h 1376"/>
                <a:gd name="T44" fmla="*/ 106 w 1376"/>
                <a:gd name="T45" fmla="*/ 590 h 1376"/>
                <a:gd name="T46" fmla="*/ 338 w 1376"/>
                <a:gd name="T47" fmla="*/ 438 h 1376"/>
                <a:gd name="T48" fmla="*/ 240 w 1376"/>
                <a:gd name="T49" fmla="*/ 896 h 1376"/>
                <a:gd name="T50" fmla="*/ 80 w 1376"/>
                <a:gd name="T51" fmla="*/ 740 h 1376"/>
                <a:gd name="T52" fmla="*/ 246 w 1376"/>
                <a:gd name="T53" fmla="*/ 978 h 1376"/>
                <a:gd name="T54" fmla="*/ 432 w 1376"/>
                <a:gd name="T55" fmla="*/ 1194 h 1376"/>
                <a:gd name="T56" fmla="*/ 332 w 1376"/>
                <a:gd name="T57" fmla="*/ 1194 h 1376"/>
                <a:gd name="T58" fmla="*/ 128 w 1376"/>
                <a:gd name="T59" fmla="*/ 954 h 1376"/>
                <a:gd name="T60" fmla="*/ 590 w 1376"/>
                <a:gd name="T61" fmla="*/ 1272 h 1376"/>
                <a:gd name="T62" fmla="*/ 438 w 1376"/>
                <a:gd name="T63" fmla="*/ 1040 h 1376"/>
                <a:gd name="T64" fmla="*/ 530 w 1376"/>
                <a:gd name="T65" fmla="*/ 984 h 1376"/>
                <a:gd name="T66" fmla="*/ 654 w 1376"/>
                <a:gd name="T67" fmla="*/ 994 h 1376"/>
                <a:gd name="T68" fmla="*/ 470 w 1376"/>
                <a:gd name="T69" fmla="*/ 404 h 1376"/>
                <a:gd name="T70" fmla="*/ 490 w 1376"/>
                <a:gd name="T71" fmla="*/ 328 h 1376"/>
                <a:gd name="T72" fmla="*/ 574 w 1376"/>
                <a:gd name="T73" fmla="*/ 118 h 1376"/>
                <a:gd name="T74" fmla="*/ 1250 w 1376"/>
                <a:gd name="T75" fmla="*/ 470 h 1376"/>
                <a:gd name="T76" fmla="*/ 1006 w 1376"/>
                <a:gd name="T77" fmla="*/ 320 h 1376"/>
                <a:gd name="T78" fmla="*/ 920 w 1376"/>
                <a:gd name="T79" fmla="*/ 116 h 1376"/>
                <a:gd name="T80" fmla="*/ 1172 w 1376"/>
                <a:gd name="T81" fmla="*/ 304 h 1376"/>
                <a:gd name="T82" fmla="*/ 722 w 1376"/>
                <a:gd name="T83" fmla="*/ 76 h 1376"/>
                <a:gd name="T84" fmla="*/ 872 w 1376"/>
                <a:gd name="T85" fmla="*/ 198 h 1376"/>
                <a:gd name="T86" fmla="*/ 722 w 1376"/>
                <a:gd name="T87" fmla="*/ 76 h 1376"/>
                <a:gd name="T88" fmla="*/ 984 w 1376"/>
                <a:gd name="T89" fmla="*/ 530 h 1376"/>
                <a:gd name="T90" fmla="*/ 984 w 1376"/>
                <a:gd name="T91" fmla="*/ 848 h 1376"/>
                <a:gd name="T92" fmla="*/ 722 w 1376"/>
                <a:gd name="T93" fmla="*/ 1302 h 1376"/>
                <a:gd name="T94" fmla="*/ 896 w 1376"/>
                <a:gd name="T95" fmla="*/ 1136 h 1376"/>
                <a:gd name="T96" fmla="*/ 738 w 1376"/>
                <a:gd name="T97" fmla="*/ 1296 h 1376"/>
                <a:gd name="T98" fmla="*/ 978 w 1376"/>
                <a:gd name="T99" fmla="*/ 1130 h 1376"/>
                <a:gd name="T100" fmla="*/ 1194 w 1376"/>
                <a:gd name="T101" fmla="*/ 946 h 1376"/>
                <a:gd name="T102" fmla="*/ 1194 w 1376"/>
                <a:gd name="T103" fmla="*/ 1044 h 1376"/>
                <a:gd name="T104" fmla="*/ 952 w 1376"/>
                <a:gd name="T105" fmla="*/ 1248 h 1376"/>
                <a:gd name="T106" fmla="*/ 1062 w 1376"/>
                <a:gd name="T107" fmla="*/ 724 h 1376"/>
                <a:gd name="T108" fmla="*/ 1230 w 1376"/>
                <a:gd name="T109" fmla="*/ 832 h 1376"/>
                <a:gd name="T110" fmla="*/ 1060 w 1376"/>
                <a:gd name="T111" fmla="*/ 598 h 1376"/>
                <a:gd name="T112" fmla="*/ 1230 w 1376"/>
                <a:gd name="T113" fmla="*/ 546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76" h="1376">
                  <a:moveTo>
                    <a:pt x="722" y="2"/>
                  </a:moveTo>
                  <a:lnTo>
                    <a:pt x="722" y="2"/>
                  </a:lnTo>
                  <a:lnTo>
                    <a:pt x="722" y="2"/>
                  </a:lnTo>
                  <a:lnTo>
                    <a:pt x="688" y="0"/>
                  </a:lnTo>
                  <a:lnTo>
                    <a:pt x="688" y="0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20" y="4"/>
                  </a:lnTo>
                  <a:lnTo>
                    <a:pt x="588" y="8"/>
                  </a:lnTo>
                  <a:lnTo>
                    <a:pt x="556" y="14"/>
                  </a:lnTo>
                  <a:lnTo>
                    <a:pt x="524" y="20"/>
                  </a:lnTo>
                  <a:lnTo>
                    <a:pt x="494" y="28"/>
                  </a:lnTo>
                  <a:lnTo>
                    <a:pt x="464" y="38"/>
                  </a:lnTo>
                  <a:lnTo>
                    <a:pt x="434" y="50"/>
                  </a:lnTo>
                  <a:lnTo>
                    <a:pt x="406" y="62"/>
                  </a:lnTo>
                  <a:lnTo>
                    <a:pt x="378" y="76"/>
                  </a:lnTo>
                  <a:lnTo>
                    <a:pt x="350" y="90"/>
                  </a:lnTo>
                  <a:lnTo>
                    <a:pt x="322" y="106"/>
                  </a:lnTo>
                  <a:lnTo>
                    <a:pt x="296" y="124"/>
                  </a:lnTo>
                  <a:lnTo>
                    <a:pt x="272" y="142"/>
                  </a:lnTo>
                  <a:lnTo>
                    <a:pt x="248" y="160"/>
                  </a:lnTo>
                  <a:lnTo>
                    <a:pt x="224" y="182"/>
                  </a:lnTo>
                  <a:lnTo>
                    <a:pt x="202" y="202"/>
                  </a:lnTo>
                  <a:lnTo>
                    <a:pt x="180" y="224"/>
                  </a:lnTo>
                  <a:lnTo>
                    <a:pt x="160" y="248"/>
                  </a:lnTo>
                  <a:lnTo>
                    <a:pt x="140" y="272"/>
                  </a:lnTo>
                  <a:lnTo>
                    <a:pt x="122" y="298"/>
                  </a:lnTo>
                  <a:lnTo>
                    <a:pt x="104" y="324"/>
                  </a:lnTo>
                  <a:lnTo>
                    <a:pt x="90" y="350"/>
                  </a:lnTo>
                  <a:lnTo>
                    <a:pt x="74" y="378"/>
                  </a:lnTo>
                  <a:lnTo>
                    <a:pt x="60" y="406"/>
                  </a:lnTo>
                  <a:lnTo>
                    <a:pt x="48" y="436"/>
                  </a:lnTo>
                  <a:lnTo>
                    <a:pt x="38" y="464"/>
                  </a:lnTo>
                  <a:lnTo>
                    <a:pt x="28" y="494"/>
                  </a:lnTo>
                  <a:lnTo>
                    <a:pt x="20" y="526"/>
                  </a:lnTo>
                  <a:lnTo>
                    <a:pt x="12" y="558"/>
                  </a:lnTo>
                  <a:lnTo>
                    <a:pt x="8" y="588"/>
                  </a:lnTo>
                  <a:lnTo>
                    <a:pt x="4" y="622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4" y="756"/>
                  </a:lnTo>
                  <a:lnTo>
                    <a:pt x="8" y="788"/>
                  </a:lnTo>
                  <a:lnTo>
                    <a:pt x="12" y="820"/>
                  </a:lnTo>
                  <a:lnTo>
                    <a:pt x="20" y="852"/>
                  </a:lnTo>
                  <a:lnTo>
                    <a:pt x="28" y="882"/>
                  </a:lnTo>
                  <a:lnTo>
                    <a:pt x="38" y="912"/>
                  </a:lnTo>
                  <a:lnTo>
                    <a:pt x="48" y="942"/>
                  </a:lnTo>
                  <a:lnTo>
                    <a:pt x="60" y="972"/>
                  </a:lnTo>
                  <a:lnTo>
                    <a:pt x="74" y="1000"/>
                  </a:lnTo>
                  <a:lnTo>
                    <a:pt x="90" y="1028"/>
                  </a:lnTo>
                  <a:lnTo>
                    <a:pt x="104" y="1054"/>
                  </a:lnTo>
                  <a:lnTo>
                    <a:pt x="122" y="1080"/>
                  </a:lnTo>
                  <a:lnTo>
                    <a:pt x="140" y="1104"/>
                  </a:lnTo>
                  <a:lnTo>
                    <a:pt x="160" y="1130"/>
                  </a:lnTo>
                  <a:lnTo>
                    <a:pt x="180" y="1152"/>
                  </a:lnTo>
                  <a:lnTo>
                    <a:pt x="202" y="1174"/>
                  </a:lnTo>
                  <a:lnTo>
                    <a:pt x="224" y="1196"/>
                  </a:lnTo>
                  <a:lnTo>
                    <a:pt x="248" y="1216"/>
                  </a:lnTo>
                  <a:lnTo>
                    <a:pt x="272" y="1236"/>
                  </a:lnTo>
                  <a:lnTo>
                    <a:pt x="296" y="1254"/>
                  </a:lnTo>
                  <a:lnTo>
                    <a:pt x="322" y="1272"/>
                  </a:lnTo>
                  <a:lnTo>
                    <a:pt x="350" y="1288"/>
                  </a:lnTo>
                  <a:lnTo>
                    <a:pt x="378" y="1302"/>
                  </a:lnTo>
                  <a:lnTo>
                    <a:pt x="406" y="1316"/>
                  </a:lnTo>
                  <a:lnTo>
                    <a:pt x="434" y="1328"/>
                  </a:lnTo>
                  <a:lnTo>
                    <a:pt x="464" y="1340"/>
                  </a:lnTo>
                  <a:lnTo>
                    <a:pt x="494" y="1348"/>
                  </a:lnTo>
                  <a:lnTo>
                    <a:pt x="524" y="1358"/>
                  </a:lnTo>
                  <a:lnTo>
                    <a:pt x="556" y="1364"/>
                  </a:lnTo>
                  <a:lnTo>
                    <a:pt x="588" y="1370"/>
                  </a:lnTo>
                  <a:lnTo>
                    <a:pt x="620" y="1374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88" y="1376"/>
                  </a:lnTo>
                  <a:lnTo>
                    <a:pt x="688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56" y="1374"/>
                  </a:lnTo>
                  <a:lnTo>
                    <a:pt x="788" y="1370"/>
                  </a:lnTo>
                  <a:lnTo>
                    <a:pt x="820" y="1364"/>
                  </a:lnTo>
                  <a:lnTo>
                    <a:pt x="850" y="1358"/>
                  </a:lnTo>
                  <a:lnTo>
                    <a:pt x="882" y="1348"/>
                  </a:lnTo>
                  <a:lnTo>
                    <a:pt x="912" y="1340"/>
                  </a:lnTo>
                  <a:lnTo>
                    <a:pt x="942" y="1328"/>
                  </a:lnTo>
                  <a:lnTo>
                    <a:pt x="970" y="1316"/>
                  </a:lnTo>
                  <a:lnTo>
                    <a:pt x="998" y="1302"/>
                  </a:lnTo>
                  <a:lnTo>
                    <a:pt x="1026" y="1288"/>
                  </a:lnTo>
                  <a:lnTo>
                    <a:pt x="1052" y="1272"/>
                  </a:lnTo>
                  <a:lnTo>
                    <a:pt x="1078" y="1254"/>
                  </a:lnTo>
                  <a:lnTo>
                    <a:pt x="1104" y="1236"/>
                  </a:lnTo>
                  <a:lnTo>
                    <a:pt x="1128" y="1216"/>
                  </a:lnTo>
                  <a:lnTo>
                    <a:pt x="1152" y="1196"/>
                  </a:lnTo>
                  <a:lnTo>
                    <a:pt x="1174" y="1174"/>
                  </a:lnTo>
                  <a:lnTo>
                    <a:pt x="1196" y="1152"/>
                  </a:lnTo>
                  <a:lnTo>
                    <a:pt x="1216" y="1130"/>
                  </a:lnTo>
                  <a:lnTo>
                    <a:pt x="1236" y="1104"/>
                  </a:lnTo>
                  <a:lnTo>
                    <a:pt x="1254" y="1080"/>
                  </a:lnTo>
                  <a:lnTo>
                    <a:pt x="1270" y="1054"/>
                  </a:lnTo>
                  <a:lnTo>
                    <a:pt x="1286" y="1028"/>
                  </a:lnTo>
                  <a:lnTo>
                    <a:pt x="1302" y="1000"/>
                  </a:lnTo>
                  <a:lnTo>
                    <a:pt x="1314" y="972"/>
                  </a:lnTo>
                  <a:lnTo>
                    <a:pt x="1328" y="942"/>
                  </a:lnTo>
                  <a:lnTo>
                    <a:pt x="1338" y="912"/>
                  </a:lnTo>
                  <a:lnTo>
                    <a:pt x="1348" y="882"/>
                  </a:lnTo>
                  <a:lnTo>
                    <a:pt x="1356" y="852"/>
                  </a:lnTo>
                  <a:lnTo>
                    <a:pt x="1364" y="820"/>
                  </a:lnTo>
                  <a:lnTo>
                    <a:pt x="1368" y="788"/>
                  </a:lnTo>
                  <a:lnTo>
                    <a:pt x="1372" y="756"/>
                  </a:lnTo>
                  <a:lnTo>
                    <a:pt x="1374" y="724"/>
                  </a:lnTo>
                  <a:lnTo>
                    <a:pt x="1376" y="724"/>
                  </a:lnTo>
                  <a:lnTo>
                    <a:pt x="1376" y="724"/>
                  </a:lnTo>
                  <a:lnTo>
                    <a:pt x="1376" y="688"/>
                  </a:lnTo>
                  <a:lnTo>
                    <a:pt x="1376" y="688"/>
                  </a:lnTo>
                  <a:lnTo>
                    <a:pt x="1376" y="654"/>
                  </a:lnTo>
                  <a:lnTo>
                    <a:pt x="1374" y="654"/>
                  </a:lnTo>
                  <a:lnTo>
                    <a:pt x="1374" y="654"/>
                  </a:lnTo>
                  <a:lnTo>
                    <a:pt x="1372" y="622"/>
                  </a:lnTo>
                  <a:lnTo>
                    <a:pt x="1368" y="588"/>
                  </a:lnTo>
                  <a:lnTo>
                    <a:pt x="1364" y="558"/>
                  </a:lnTo>
                  <a:lnTo>
                    <a:pt x="1356" y="526"/>
                  </a:lnTo>
                  <a:lnTo>
                    <a:pt x="1348" y="494"/>
                  </a:lnTo>
                  <a:lnTo>
                    <a:pt x="1338" y="464"/>
                  </a:lnTo>
                  <a:lnTo>
                    <a:pt x="1328" y="436"/>
                  </a:lnTo>
                  <a:lnTo>
                    <a:pt x="1314" y="406"/>
                  </a:lnTo>
                  <a:lnTo>
                    <a:pt x="1302" y="378"/>
                  </a:lnTo>
                  <a:lnTo>
                    <a:pt x="1286" y="350"/>
                  </a:lnTo>
                  <a:lnTo>
                    <a:pt x="1270" y="324"/>
                  </a:lnTo>
                  <a:lnTo>
                    <a:pt x="1254" y="298"/>
                  </a:lnTo>
                  <a:lnTo>
                    <a:pt x="1236" y="272"/>
                  </a:lnTo>
                  <a:lnTo>
                    <a:pt x="1216" y="248"/>
                  </a:lnTo>
                  <a:lnTo>
                    <a:pt x="1196" y="224"/>
                  </a:lnTo>
                  <a:lnTo>
                    <a:pt x="1174" y="202"/>
                  </a:lnTo>
                  <a:lnTo>
                    <a:pt x="1152" y="182"/>
                  </a:lnTo>
                  <a:lnTo>
                    <a:pt x="1128" y="160"/>
                  </a:lnTo>
                  <a:lnTo>
                    <a:pt x="1104" y="142"/>
                  </a:lnTo>
                  <a:lnTo>
                    <a:pt x="1078" y="124"/>
                  </a:lnTo>
                  <a:lnTo>
                    <a:pt x="1052" y="106"/>
                  </a:lnTo>
                  <a:lnTo>
                    <a:pt x="1026" y="90"/>
                  </a:lnTo>
                  <a:lnTo>
                    <a:pt x="998" y="76"/>
                  </a:lnTo>
                  <a:lnTo>
                    <a:pt x="970" y="62"/>
                  </a:lnTo>
                  <a:lnTo>
                    <a:pt x="942" y="50"/>
                  </a:lnTo>
                  <a:lnTo>
                    <a:pt x="912" y="38"/>
                  </a:lnTo>
                  <a:lnTo>
                    <a:pt x="882" y="28"/>
                  </a:lnTo>
                  <a:lnTo>
                    <a:pt x="850" y="20"/>
                  </a:lnTo>
                  <a:lnTo>
                    <a:pt x="820" y="14"/>
                  </a:lnTo>
                  <a:lnTo>
                    <a:pt x="788" y="8"/>
                  </a:lnTo>
                  <a:lnTo>
                    <a:pt x="756" y="4"/>
                  </a:lnTo>
                  <a:lnTo>
                    <a:pt x="722" y="2"/>
                  </a:lnTo>
                  <a:lnTo>
                    <a:pt x="722" y="2"/>
                  </a:lnTo>
                  <a:close/>
                  <a:moveTo>
                    <a:pt x="490" y="102"/>
                  </a:moveTo>
                  <a:lnTo>
                    <a:pt x="490" y="102"/>
                  </a:lnTo>
                  <a:lnTo>
                    <a:pt x="470" y="128"/>
                  </a:lnTo>
                  <a:lnTo>
                    <a:pt x="450" y="154"/>
                  </a:lnTo>
                  <a:lnTo>
                    <a:pt x="432" y="184"/>
                  </a:lnTo>
                  <a:lnTo>
                    <a:pt x="414" y="214"/>
                  </a:lnTo>
                  <a:lnTo>
                    <a:pt x="398" y="248"/>
                  </a:lnTo>
                  <a:lnTo>
                    <a:pt x="384" y="282"/>
                  </a:lnTo>
                  <a:lnTo>
                    <a:pt x="370" y="320"/>
                  </a:lnTo>
                  <a:lnTo>
                    <a:pt x="358" y="358"/>
                  </a:lnTo>
                  <a:lnTo>
                    <a:pt x="358" y="358"/>
                  </a:lnTo>
                  <a:lnTo>
                    <a:pt x="318" y="370"/>
                  </a:lnTo>
                  <a:lnTo>
                    <a:pt x="282" y="384"/>
                  </a:lnTo>
                  <a:lnTo>
                    <a:pt x="246" y="400"/>
                  </a:lnTo>
                  <a:lnTo>
                    <a:pt x="214" y="416"/>
                  </a:lnTo>
                  <a:lnTo>
                    <a:pt x="182" y="432"/>
                  </a:lnTo>
                  <a:lnTo>
                    <a:pt x="154" y="450"/>
                  </a:lnTo>
                  <a:lnTo>
                    <a:pt x="126" y="470"/>
                  </a:lnTo>
                  <a:lnTo>
                    <a:pt x="102" y="490"/>
                  </a:lnTo>
                  <a:lnTo>
                    <a:pt x="102" y="490"/>
                  </a:lnTo>
                  <a:lnTo>
                    <a:pt x="114" y="456"/>
                  </a:lnTo>
                  <a:lnTo>
                    <a:pt x="128" y="424"/>
                  </a:lnTo>
                  <a:lnTo>
                    <a:pt x="146" y="392"/>
                  </a:lnTo>
                  <a:lnTo>
                    <a:pt x="164" y="362"/>
                  </a:lnTo>
                  <a:lnTo>
                    <a:pt x="182" y="332"/>
                  </a:lnTo>
                  <a:lnTo>
                    <a:pt x="204" y="304"/>
                  </a:lnTo>
                  <a:lnTo>
                    <a:pt x="226" y="278"/>
                  </a:lnTo>
                  <a:lnTo>
                    <a:pt x="250" y="252"/>
                  </a:lnTo>
                  <a:lnTo>
                    <a:pt x="276" y="228"/>
                  </a:lnTo>
                  <a:lnTo>
                    <a:pt x="304" y="204"/>
                  </a:lnTo>
                  <a:lnTo>
                    <a:pt x="332" y="184"/>
                  </a:lnTo>
                  <a:lnTo>
                    <a:pt x="362" y="164"/>
                  </a:lnTo>
                  <a:lnTo>
                    <a:pt x="392" y="146"/>
                  </a:lnTo>
                  <a:lnTo>
                    <a:pt x="424" y="130"/>
                  </a:lnTo>
                  <a:lnTo>
                    <a:pt x="456" y="116"/>
                  </a:lnTo>
                  <a:lnTo>
                    <a:pt x="490" y="102"/>
                  </a:lnTo>
                  <a:lnTo>
                    <a:pt x="490" y="102"/>
                  </a:lnTo>
                  <a:close/>
                  <a:moveTo>
                    <a:pt x="338" y="438"/>
                  </a:moveTo>
                  <a:lnTo>
                    <a:pt x="338" y="438"/>
                  </a:lnTo>
                  <a:lnTo>
                    <a:pt x="328" y="490"/>
                  </a:lnTo>
                  <a:lnTo>
                    <a:pt x="320" y="544"/>
                  </a:lnTo>
                  <a:lnTo>
                    <a:pt x="316" y="598"/>
                  </a:lnTo>
                  <a:lnTo>
                    <a:pt x="312" y="654"/>
                  </a:lnTo>
                  <a:lnTo>
                    <a:pt x="76" y="654"/>
                  </a:lnTo>
                  <a:lnTo>
                    <a:pt x="76" y="654"/>
                  </a:lnTo>
                  <a:lnTo>
                    <a:pt x="80" y="638"/>
                  </a:lnTo>
                  <a:lnTo>
                    <a:pt x="86" y="622"/>
                  </a:lnTo>
                  <a:lnTo>
                    <a:pt x="96" y="606"/>
                  </a:lnTo>
                  <a:lnTo>
                    <a:pt x="106" y="590"/>
                  </a:lnTo>
                  <a:lnTo>
                    <a:pt x="116" y="576"/>
                  </a:lnTo>
                  <a:lnTo>
                    <a:pt x="130" y="560"/>
                  </a:lnTo>
                  <a:lnTo>
                    <a:pt x="144" y="546"/>
                  </a:lnTo>
                  <a:lnTo>
                    <a:pt x="162" y="532"/>
                  </a:lnTo>
                  <a:lnTo>
                    <a:pt x="198" y="506"/>
                  </a:lnTo>
                  <a:lnTo>
                    <a:pt x="240" y="480"/>
                  </a:lnTo>
                  <a:lnTo>
                    <a:pt x="286" y="458"/>
                  </a:lnTo>
                  <a:lnTo>
                    <a:pt x="338" y="438"/>
                  </a:lnTo>
                  <a:lnTo>
                    <a:pt x="338" y="438"/>
                  </a:lnTo>
                  <a:close/>
                  <a:moveTo>
                    <a:pt x="312" y="724"/>
                  </a:moveTo>
                  <a:lnTo>
                    <a:pt x="312" y="724"/>
                  </a:lnTo>
                  <a:lnTo>
                    <a:pt x="316" y="780"/>
                  </a:lnTo>
                  <a:lnTo>
                    <a:pt x="320" y="834"/>
                  </a:lnTo>
                  <a:lnTo>
                    <a:pt x="328" y="888"/>
                  </a:lnTo>
                  <a:lnTo>
                    <a:pt x="338" y="938"/>
                  </a:lnTo>
                  <a:lnTo>
                    <a:pt x="338" y="938"/>
                  </a:lnTo>
                  <a:lnTo>
                    <a:pt x="286" y="918"/>
                  </a:lnTo>
                  <a:lnTo>
                    <a:pt x="240" y="896"/>
                  </a:lnTo>
                  <a:lnTo>
                    <a:pt x="198" y="872"/>
                  </a:lnTo>
                  <a:lnTo>
                    <a:pt x="162" y="846"/>
                  </a:lnTo>
                  <a:lnTo>
                    <a:pt x="144" y="832"/>
                  </a:lnTo>
                  <a:lnTo>
                    <a:pt x="130" y="818"/>
                  </a:lnTo>
                  <a:lnTo>
                    <a:pt x="116" y="802"/>
                  </a:lnTo>
                  <a:lnTo>
                    <a:pt x="106" y="788"/>
                  </a:lnTo>
                  <a:lnTo>
                    <a:pt x="96" y="772"/>
                  </a:lnTo>
                  <a:lnTo>
                    <a:pt x="86" y="756"/>
                  </a:lnTo>
                  <a:lnTo>
                    <a:pt x="80" y="740"/>
                  </a:lnTo>
                  <a:lnTo>
                    <a:pt x="76" y="724"/>
                  </a:lnTo>
                  <a:lnTo>
                    <a:pt x="312" y="724"/>
                  </a:lnTo>
                  <a:close/>
                  <a:moveTo>
                    <a:pt x="102" y="886"/>
                  </a:moveTo>
                  <a:lnTo>
                    <a:pt x="102" y="886"/>
                  </a:lnTo>
                  <a:lnTo>
                    <a:pt x="126" y="908"/>
                  </a:lnTo>
                  <a:lnTo>
                    <a:pt x="154" y="926"/>
                  </a:lnTo>
                  <a:lnTo>
                    <a:pt x="182" y="946"/>
                  </a:lnTo>
                  <a:lnTo>
                    <a:pt x="214" y="962"/>
                  </a:lnTo>
                  <a:lnTo>
                    <a:pt x="246" y="978"/>
                  </a:lnTo>
                  <a:lnTo>
                    <a:pt x="282" y="994"/>
                  </a:lnTo>
                  <a:lnTo>
                    <a:pt x="318" y="1006"/>
                  </a:lnTo>
                  <a:lnTo>
                    <a:pt x="358" y="1020"/>
                  </a:lnTo>
                  <a:lnTo>
                    <a:pt x="358" y="1020"/>
                  </a:lnTo>
                  <a:lnTo>
                    <a:pt x="370" y="1058"/>
                  </a:lnTo>
                  <a:lnTo>
                    <a:pt x="384" y="1094"/>
                  </a:lnTo>
                  <a:lnTo>
                    <a:pt x="398" y="1130"/>
                  </a:lnTo>
                  <a:lnTo>
                    <a:pt x="414" y="1164"/>
                  </a:lnTo>
                  <a:lnTo>
                    <a:pt x="432" y="1194"/>
                  </a:lnTo>
                  <a:lnTo>
                    <a:pt x="450" y="1224"/>
                  </a:lnTo>
                  <a:lnTo>
                    <a:pt x="470" y="1250"/>
                  </a:lnTo>
                  <a:lnTo>
                    <a:pt x="490" y="1274"/>
                  </a:lnTo>
                  <a:lnTo>
                    <a:pt x="490" y="1274"/>
                  </a:lnTo>
                  <a:lnTo>
                    <a:pt x="456" y="1262"/>
                  </a:lnTo>
                  <a:lnTo>
                    <a:pt x="424" y="1248"/>
                  </a:lnTo>
                  <a:lnTo>
                    <a:pt x="392" y="1232"/>
                  </a:lnTo>
                  <a:lnTo>
                    <a:pt x="362" y="1214"/>
                  </a:lnTo>
                  <a:lnTo>
                    <a:pt x="332" y="1194"/>
                  </a:lnTo>
                  <a:lnTo>
                    <a:pt x="304" y="1172"/>
                  </a:lnTo>
                  <a:lnTo>
                    <a:pt x="276" y="1150"/>
                  </a:lnTo>
                  <a:lnTo>
                    <a:pt x="250" y="1126"/>
                  </a:lnTo>
                  <a:lnTo>
                    <a:pt x="226" y="1100"/>
                  </a:lnTo>
                  <a:lnTo>
                    <a:pt x="204" y="1074"/>
                  </a:lnTo>
                  <a:lnTo>
                    <a:pt x="182" y="1046"/>
                  </a:lnTo>
                  <a:lnTo>
                    <a:pt x="164" y="1016"/>
                  </a:lnTo>
                  <a:lnTo>
                    <a:pt x="146" y="984"/>
                  </a:lnTo>
                  <a:lnTo>
                    <a:pt x="128" y="954"/>
                  </a:lnTo>
                  <a:lnTo>
                    <a:pt x="114" y="920"/>
                  </a:lnTo>
                  <a:lnTo>
                    <a:pt x="102" y="886"/>
                  </a:lnTo>
                  <a:lnTo>
                    <a:pt x="102" y="886"/>
                  </a:lnTo>
                  <a:close/>
                  <a:moveTo>
                    <a:pt x="654" y="1302"/>
                  </a:moveTo>
                  <a:lnTo>
                    <a:pt x="654" y="1302"/>
                  </a:lnTo>
                  <a:lnTo>
                    <a:pt x="636" y="1296"/>
                  </a:lnTo>
                  <a:lnTo>
                    <a:pt x="620" y="1290"/>
                  </a:lnTo>
                  <a:lnTo>
                    <a:pt x="604" y="1282"/>
                  </a:lnTo>
                  <a:lnTo>
                    <a:pt x="590" y="1272"/>
                  </a:lnTo>
                  <a:lnTo>
                    <a:pt x="574" y="1260"/>
                  </a:lnTo>
                  <a:lnTo>
                    <a:pt x="560" y="1246"/>
                  </a:lnTo>
                  <a:lnTo>
                    <a:pt x="546" y="1232"/>
                  </a:lnTo>
                  <a:lnTo>
                    <a:pt x="532" y="1216"/>
                  </a:lnTo>
                  <a:lnTo>
                    <a:pt x="504" y="1178"/>
                  </a:lnTo>
                  <a:lnTo>
                    <a:pt x="480" y="1136"/>
                  </a:lnTo>
                  <a:lnTo>
                    <a:pt x="458" y="1090"/>
                  </a:lnTo>
                  <a:lnTo>
                    <a:pt x="438" y="1040"/>
                  </a:lnTo>
                  <a:lnTo>
                    <a:pt x="438" y="1040"/>
                  </a:lnTo>
                  <a:lnTo>
                    <a:pt x="490" y="1048"/>
                  </a:lnTo>
                  <a:lnTo>
                    <a:pt x="542" y="1056"/>
                  </a:lnTo>
                  <a:lnTo>
                    <a:pt x="596" y="1060"/>
                  </a:lnTo>
                  <a:lnTo>
                    <a:pt x="654" y="1064"/>
                  </a:lnTo>
                  <a:lnTo>
                    <a:pt x="654" y="1302"/>
                  </a:lnTo>
                  <a:close/>
                  <a:moveTo>
                    <a:pt x="654" y="994"/>
                  </a:moveTo>
                  <a:lnTo>
                    <a:pt x="654" y="994"/>
                  </a:lnTo>
                  <a:lnTo>
                    <a:pt x="590" y="990"/>
                  </a:lnTo>
                  <a:lnTo>
                    <a:pt x="530" y="984"/>
                  </a:lnTo>
                  <a:lnTo>
                    <a:pt x="470" y="974"/>
                  </a:lnTo>
                  <a:lnTo>
                    <a:pt x="414" y="962"/>
                  </a:lnTo>
                  <a:lnTo>
                    <a:pt x="414" y="962"/>
                  </a:lnTo>
                  <a:lnTo>
                    <a:pt x="402" y="906"/>
                  </a:lnTo>
                  <a:lnTo>
                    <a:pt x="392" y="848"/>
                  </a:lnTo>
                  <a:lnTo>
                    <a:pt x="386" y="786"/>
                  </a:lnTo>
                  <a:lnTo>
                    <a:pt x="382" y="724"/>
                  </a:lnTo>
                  <a:lnTo>
                    <a:pt x="654" y="724"/>
                  </a:lnTo>
                  <a:lnTo>
                    <a:pt x="654" y="994"/>
                  </a:lnTo>
                  <a:close/>
                  <a:moveTo>
                    <a:pt x="654" y="654"/>
                  </a:moveTo>
                  <a:lnTo>
                    <a:pt x="382" y="654"/>
                  </a:lnTo>
                  <a:lnTo>
                    <a:pt x="382" y="654"/>
                  </a:lnTo>
                  <a:lnTo>
                    <a:pt x="386" y="592"/>
                  </a:lnTo>
                  <a:lnTo>
                    <a:pt x="392" y="530"/>
                  </a:lnTo>
                  <a:lnTo>
                    <a:pt x="402" y="472"/>
                  </a:lnTo>
                  <a:lnTo>
                    <a:pt x="414" y="416"/>
                  </a:lnTo>
                  <a:lnTo>
                    <a:pt x="414" y="416"/>
                  </a:lnTo>
                  <a:lnTo>
                    <a:pt x="470" y="404"/>
                  </a:lnTo>
                  <a:lnTo>
                    <a:pt x="530" y="394"/>
                  </a:lnTo>
                  <a:lnTo>
                    <a:pt x="590" y="386"/>
                  </a:lnTo>
                  <a:lnTo>
                    <a:pt x="654" y="384"/>
                  </a:lnTo>
                  <a:lnTo>
                    <a:pt x="654" y="654"/>
                  </a:lnTo>
                  <a:close/>
                  <a:moveTo>
                    <a:pt x="654" y="314"/>
                  </a:moveTo>
                  <a:lnTo>
                    <a:pt x="654" y="314"/>
                  </a:lnTo>
                  <a:lnTo>
                    <a:pt x="596" y="316"/>
                  </a:lnTo>
                  <a:lnTo>
                    <a:pt x="542" y="322"/>
                  </a:lnTo>
                  <a:lnTo>
                    <a:pt x="490" y="328"/>
                  </a:lnTo>
                  <a:lnTo>
                    <a:pt x="438" y="338"/>
                  </a:lnTo>
                  <a:lnTo>
                    <a:pt x="438" y="338"/>
                  </a:lnTo>
                  <a:lnTo>
                    <a:pt x="458" y="288"/>
                  </a:lnTo>
                  <a:lnTo>
                    <a:pt x="480" y="240"/>
                  </a:lnTo>
                  <a:lnTo>
                    <a:pt x="504" y="198"/>
                  </a:lnTo>
                  <a:lnTo>
                    <a:pt x="532" y="162"/>
                  </a:lnTo>
                  <a:lnTo>
                    <a:pt x="546" y="146"/>
                  </a:lnTo>
                  <a:lnTo>
                    <a:pt x="560" y="132"/>
                  </a:lnTo>
                  <a:lnTo>
                    <a:pt x="574" y="118"/>
                  </a:lnTo>
                  <a:lnTo>
                    <a:pt x="590" y="106"/>
                  </a:lnTo>
                  <a:lnTo>
                    <a:pt x="604" y="96"/>
                  </a:lnTo>
                  <a:lnTo>
                    <a:pt x="620" y="88"/>
                  </a:lnTo>
                  <a:lnTo>
                    <a:pt x="636" y="82"/>
                  </a:lnTo>
                  <a:lnTo>
                    <a:pt x="654" y="76"/>
                  </a:lnTo>
                  <a:lnTo>
                    <a:pt x="654" y="314"/>
                  </a:lnTo>
                  <a:close/>
                  <a:moveTo>
                    <a:pt x="1274" y="490"/>
                  </a:moveTo>
                  <a:lnTo>
                    <a:pt x="1274" y="490"/>
                  </a:lnTo>
                  <a:lnTo>
                    <a:pt x="1250" y="470"/>
                  </a:lnTo>
                  <a:lnTo>
                    <a:pt x="1222" y="450"/>
                  </a:lnTo>
                  <a:lnTo>
                    <a:pt x="1194" y="432"/>
                  </a:lnTo>
                  <a:lnTo>
                    <a:pt x="1162" y="416"/>
                  </a:lnTo>
                  <a:lnTo>
                    <a:pt x="1128" y="400"/>
                  </a:lnTo>
                  <a:lnTo>
                    <a:pt x="1094" y="384"/>
                  </a:lnTo>
                  <a:lnTo>
                    <a:pt x="1056" y="370"/>
                  </a:lnTo>
                  <a:lnTo>
                    <a:pt x="1018" y="358"/>
                  </a:lnTo>
                  <a:lnTo>
                    <a:pt x="1018" y="358"/>
                  </a:lnTo>
                  <a:lnTo>
                    <a:pt x="1006" y="320"/>
                  </a:lnTo>
                  <a:lnTo>
                    <a:pt x="992" y="282"/>
                  </a:lnTo>
                  <a:lnTo>
                    <a:pt x="978" y="248"/>
                  </a:lnTo>
                  <a:lnTo>
                    <a:pt x="962" y="214"/>
                  </a:lnTo>
                  <a:lnTo>
                    <a:pt x="944" y="184"/>
                  </a:lnTo>
                  <a:lnTo>
                    <a:pt x="926" y="154"/>
                  </a:lnTo>
                  <a:lnTo>
                    <a:pt x="906" y="128"/>
                  </a:lnTo>
                  <a:lnTo>
                    <a:pt x="886" y="102"/>
                  </a:lnTo>
                  <a:lnTo>
                    <a:pt x="886" y="102"/>
                  </a:lnTo>
                  <a:lnTo>
                    <a:pt x="920" y="116"/>
                  </a:lnTo>
                  <a:lnTo>
                    <a:pt x="952" y="130"/>
                  </a:lnTo>
                  <a:lnTo>
                    <a:pt x="984" y="146"/>
                  </a:lnTo>
                  <a:lnTo>
                    <a:pt x="1014" y="164"/>
                  </a:lnTo>
                  <a:lnTo>
                    <a:pt x="1044" y="184"/>
                  </a:lnTo>
                  <a:lnTo>
                    <a:pt x="1072" y="204"/>
                  </a:lnTo>
                  <a:lnTo>
                    <a:pt x="1100" y="228"/>
                  </a:lnTo>
                  <a:lnTo>
                    <a:pt x="1124" y="252"/>
                  </a:lnTo>
                  <a:lnTo>
                    <a:pt x="1150" y="278"/>
                  </a:lnTo>
                  <a:lnTo>
                    <a:pt x="1172" y="304"/>
                  </a:lnTo>
                  <a:lnTo>
                    <a:pt x="1194" y="332"/>
                  </a:lnTo>
                  <a:lnTo>
                    <a:pt x="1212" y="362"/>
                  </a:lnTo>
                  <a:lnTo>
                    <a:pt x="1230" y="392"/>
                  </a:lnTo>
                  <a:lnTo>
                    <a:pt x="1246" y="424"/>
                  </a:lnTo>
                  <a:lnTo>
                    <a:pt x="1262" y="456"/>
                  </a:lnTo>
                  <a:lnTo>
                    <a:pt x="1274" y="490"/>
                  </a:lnTo>
                  <a:lnTo>
                    <a:pt x="1274" y="490"/>
                  </a:lnTo>
                  <a:close/>
                  <a:moveTo>
                    <a:pt x="722" y="76"/>
                  </a:moveTo>
                  <a:lnTo>
                    <a:pt x="722" y="76"/>
                  </a:lnTo>
                  <a:lnTo>
                    <a:pt x="738" y="82"/>
                  </a:lnTo>
                  <a:lnTo>
                    <a:pt x="754" y="88"/>
                  </a:lnTo>
                  <a:lnTo>
                    <a:pt x="770" y="96"/>
                  </a:lnTo>
                  <a:lnTo>
                    <a:pt x="786" y="106"/>
                  </a:lnTo>
                  <a:lnTo>
                    <a:pt x="802" y="118"/>
                  </a:lnTo>
                  <a:lnTo>
                    <a:pt x="816" y="132"/>
                  </a:lnTo>
                  <a:lnTo>
                    <a:pt x="830" y="146"/>
                  </a:lnTo>
                  <a:lnTo>
                    <a:pt x="844" y="162"/>
                  </a:lnTo>
                  <a:lnTo>
                    <a:pt x="872" y="198"/>
                  </a:lnTo>
                  <a:lnTo>
                    <a:pt x="896" y="240"/>
                  </a:lnTo>
                  <a:lnTo>
                    <a:pt x="918" y="288"/>
                  </a:lnTo>
                  <a:lnTo>
                    <a:pt x="938" y="338"/>
                  </a:lnTo>
                  <a:lnTo>
                    <a:pt x="938" y="338"/>
                  </a:lnTo>
                  <a:lnTo>
                    <a:pt x="886" y="328"/>
                  </a:lnTo>
                  <a:lnTo>
                    <a:pt x="834" y="322"/>
                  </a:lnTo>
                  <a:lnTo>
                    <a:pt x="778" y="316"/>
                  </a:lnTo>
                  <a:lnTo>
                    <a:pt x="722" y="314"/>
                  </a:lnTo>
                  <a:lnTo>
                    <a:pt x="722" y="76"/>
                  </a:lnTo>
                  <a:close/>
                  <a:moveTo>
                    <a:pt x="722" y="384"/>
                  </a:moveTo>
                  <a:lnTo>
                    <a:pt x="722" y="384"/>
                  </a:lnTo>
                  <a:lnTo>
                    <a:pt x="786" y="386"/>
                  </a:lnTo>
                  <a:lnTo>
                    <a:pt x="846" y="394"/>
                  </a:lnTo>
                  <a:lnTo>
                    <a:pt x="904" y="404"/>
                  </a:lnTo>
                  <a:lnTo>
                    <a:pt x="960" y="416"/>
                  </a:lnTo>
                  <a:lnTo>
                    <a:pt x="960" y="416"/>
                  </a:lnTo>
                  <a:lnTo>
                    <a:pt x="974" y="472"/>
                  </a:lnTo>
                  <a:lnTo>
                    <a:pt x="984" y="530"/>
                  </a:lnTo>
                  <a:lnTo>
                    <a:pt x="990" y="592"/>
                  </a:lnTo>
                  <a:lnTo>
                    <a:pt x="994" y="654"/>
                  </a:lnTo>
                  <a:lnTo>
                    <a:pt x="722" y="654"/>
                  </a:lnTo>
                  <a:lnTo>
                    <a:pt x="722" y="384"/>
                  </a:lnTo>
                  <a:close/>
                  <a:moveTo>
                    <a:pt x="722" y="724"/>
                  </a:moveTo>
                  <a:lnTo>
                    <a:pt x="994" y="724"/>
                  </a:lnTo>
                  <a:lnTo>
                    <a:pt x="994" y="724"/>
                  </a:lnTo>
                  <a:lnTo>
                    <a:pt x="990" y="786"/>
                  </a:lnTo>
                  <a:lnTo>
                    <a:pt x="984" y="848"/>
                  </a:lnTo>
                  <a:lnTo>
                    <a:pt x="974" y="906"/>
                  </a:lnTo>
                  <a:lnTo>
                    <a:pt x="960" y="962"/>
                  </a:lnTo>
                  <a:lnTo>
                    <a:pt x="960" y="962"/>
                  </a:lnTo>
                  <a:lnTo>
                    <a:pt x="904" y="974"/>
                  </a:lnTo>
                  <a:lnTo>
                    <a:pt x="846" y="984"/>
                  </a:lnTo>
                  <a:lnTo>
                    <a:pt x="786" y="990"/>
                  </a:lnTo>
                  <a:lnTo>
                    <a:pt x="722" y="994"/>
                  </a:lnTo>
                  <a:lnTo>
                    <a:pt x="722" y="724"/>
                  </a:lnTo>
                  <a:close/>
                  <a:moveTo>
                    <a:pt x="722" y="1302"/>
                  </a:moveTo>
                  <a:lnTo>
                    <a:pt x="722" y="1064"/>
                  </a:lnTo>
                  <a:lnTo>
                    <a:pt x="722" y="1064"/>
                  </a:lnTo>
                  <a:lnTo>
                    <a:pt x="778" y="1060"/>
                  </a:lnTo>
                  <a:lnTo>
                    <a:pt x="834" y="1056"/>
                  </a:lnTo>
                  <a:lnTo>
                    <a:pt x="886" y="1048"/>
                  </a:lnTo>
                  <a:lnTo>
                    <a:pt x="938" y="1040"/>
                  </a:lnTo>
                  <a:lnTo>
                    <a:pt x="938" y="1040"/>
                  </a:lnTo>
                  <a:lnTo>
                    <a:pt x="918" y="1090"/>
                  </a:lnTo>
                  <a:lnTo>
                    <a:pt x="896" y="1136"/>
                  </a:lnTo>
                  <a:lnTo>
                    <a:pt x="872" y="1178"/>
                  </a:lnTo>
                  <a:lnTo>
                    <a:pt x="844" y="1216"/>
                  </a:lnTo>
                  <a:lnTo>
                    <a:pt x="830" y="1232"/>
                  </a:lnTo>
                  <a:lnTo>
                    <a:pt x="816" y="1246"/>
                  </a:lnTo>
                  <a:lnTo>
                    <a:pt x="802" y="1260"/>
                  </a:lnTo>
                  <a:lnTo>
                    <a:pt x="786" y="1272"/>
                  </a:lnTo>
                  <a:lnTo>
                    <a:pt x="770" y="1282"/>
                  </a:lnTo>
                  <a:lnTo>
                    <a:pt x="754" y="1290"/>
                  </a:lnTo>
                  <a:lnTo>
                    <a:pt x="738" y="1296"/>
                  </a:lnTo>
                  <a:lnTo>
                    <a:pt x="722" y="1302"/>
                  </a:lnTo>
                  <a:lnTo>
                    <a:pt x="722" y="1302"/>
                  </a:lnTo>
                  <a:close/>
                  <a:moveTo>
                    <a:pt x="886" y="1274"/>
                  </a:moveTo>
                  <a:lnTo>
                    <a:pt x="886" y="1274"/>
                  </a:lnTo>
                  <a:lnTo>
                    <a:pt x="906" y="1250"/>
                  </a:lnTo>
                  <a:lnTo>
                    <a:pt x="926" y="1224"/>
                  </a:lnTo>
                  <a:lnTo>
                    <a:pt x="944" y="1194"/>
                  </a:lnTo>
                  <a:lnTo>
                    <a:pt x="962" y="1164"/>
                  </a:lnTo>
                  <a:lnTo>
                    <a:pt x="978" y="1130"/>
                  </a:lnTo>
                  <a:lnTo>
                    <a:pt x="992" y="1094"/>
                  </a:lnTo>
                  <a:lnTo>
                    <a:pt x="1006" y="1058"/>
                  </a:lnTo>
                  <a:lnTo>
                    <a:pt x="1018" y="1020"/>
                  </a:lnTo>
                  <a:lnTo>
                    <a:pt x="1018" y="1020"/>
                  </a:lnTo>
                  <a:lnTo>
                    <a:pt x="1056" y="1006"/>
                  </a:lnTo>
                  <a:lnTo>
                    <a:pt x="1094" y="994"/>
                  </a:lnTo>
                  <a:lnTo>
                    <a:pt x="1128" y="978"/>
                  </a:lnTo>
                  <a:lnTo>
                    <a:pt x="1162" y="962"/>
                  </a:lnTo>
                  <a:lnTo>
                    <a:pt x="1194" y="946"/>
                  </a:lnTo>
                  <a:lnTo>
                    <a:pt x="1222" y="926"/>
                  </a:lnTo>
                  <a:lnTo>
                    <a:pt x="1250" y="908"/>
                  </a:lnTo>
                  <a:lnTo>
                    <a:pt x="1274" y="886"/>
                  </a:lnTo>
                  <a:lnTo>
                    <a:pt x="1274" y="886"/>
                  </a:lnTo>
                  <a:lnTo>
                    <a:pt x="1262" y="920"/>
                  </a:lnTo>
                  <a:lnTo>
                    <a:pt x="1246" y="954"/>
                  </a:lnTo>
                  <a:lnTo>
                    <a:pt x="1230" y="984"/>
                  </a:lnTo>
                  <a:lnTo>
                    <a:pt x="1212" y="1016"/>
                  </a:lnTo>
                  <a:lnTo>
                    <a:pt x="1194" y="1044"/>
                  </a:lnTo>
                  <a:lnTo>
                    <a:pt x="1172" y="1074"/>
                  </a:lnTo>
                  <a:lnTo>
                    <a:pt x="1150" y="1100"/>
                  </a:lnTo>
                  <a:lnTo>
                    <a:pt x="1124" y="1126"/>
                  </a:lnTo>
                  <a:lnTo>
                    <a:pt x="1100" y="1150"/>
                  </a:lnTo>
                  <a:lnTo>
                    <a:pt x="1072" y="1172"/>
                  </a:lnTo>
                  <a:lnTo>
                    <a:pt x="1044" y="1194"/>
                  </a:lnTo>
                  <a:lnTo>
                    <a:pt x="1014" y="1214"/>
                  </a:lnTo>
                  <a:lnTo>
                    <a:pt x="984" y="1232"/>
                  </a:lnTo>
                  <a:lnTo>
                    <a:pt x="952" y="1248"/>
                  </a:lnTo>
                  <a:lnTo>
                    <a:pt x="920" y="1262"/>
                  </a:lnTo>
                  <a:lnTo>
                    <a:pt x="886" y="1274"/>
                  </a:lnTo>
                  <a:lnTo>
                    <a:pt x="886" y="1274"/>
                  </a:lnTo>
                  <a:close/>
                  <a:moveTo>
                    <a:pt x="1038" y="938"/>
                  </a:moveTo>
                  <a:lnTo>
                    <a:pt x="1038" y="938"/>
                  </a:lnTo>
                  <a:lnTo>
                    <a:pt x="1048" y="888"/>
                  </a:lnTo>
                  <a:lnTo>
                    <a:pt x="1056" y="834"/>
                  </a:lnTo>
                  <a:lnTo>
                    <a:pt x="1060" y="780"/>
                  </a:lnTo>
                  <a:lnTo>
                    <a:pt x="1062" y="724"/>
                  </a:lnTo>
                  <a:lnTo>
                    <a:pt x="1300" y="724"/>
                  </a:lnTo>
                  <a:lnTo>
                    <a:pt x="1300" y="724"/>
                  </a:lnTo>
                  <a:lnTo>
                    <a:pt x="1296" y="740"/>
                  </a:lnTo>
                  <a:lnTo>
                    <a:pt x="1288" y="756"/>
                  </a:lnTo>
                  <a:lnTo>
                    <a:pt x="1280" y="772"/>
                  </a:lnTo>
                  <a:lnTo>
                    <a:pt x="1270" y="788"/>
                  </a:lnTo>
                  <a:lnTo>
                    <a:pt x="1258" y="802"/>
                  </a:lnTo>
                  <a:lnTo>
                    <a:pt x="1246" y="818"/>
                  </a:lnTo>
                  <a:lnTo>
                    <a:pt x="1230" y="832"/>
                  </a:lnTo>
                  <a:lnTo>
                    <a:pt x="1214" y="846"/>
                  </a:lnTo>
                  <a:lnTo>
                    <a:pt x="1178" y="872"/>
                  </a:lnTo>
                  <a:lnTo>
                    <a:pt x="1136" y="896"/>
                  </a:lnTo>
                  <a:lnTo>
                    <a:pt x="1090" y="918"/>
                  </a:lnTo>
                  <a:lnTo>
                    <a:pt x="1038" y="938"/>
                  </a:lnTo>
                  <a:lnTo>
                    <a:pt x="1038" y="938"/>
                  </a:lnTo>
                  <a:close/>
                  <a:moveTo>
                    <a:pt x="1062" y="654"/>
                  </a:moveTo>
                  <a:lnTo>
                    <a:pt x="1062" y="654"/>
                  </a:lnTo>
                  <a:lnTo>
                    <a:pt x="1060" y="598"/>
                  </a:lnTo>
                  <a:lnTo>
                    <a:pt x="1056" y="544"/>
                  </a:lnTo>
                  <a:lnTo>
                    <a:pt x="1048" y="490"/>
                  </a:lnTo>
                  <a:lnTo>
                    <a:pt x="1038" y="438"/>
                  </a:lnTo>
                  <a:lnTo>
                    <a:pt x="1038" y="438"/>
                  </a:lnTo>
                  <a:lnTo>
                    <a:pt x="1090" y="458"/>
                  </a:lnTo>
                  <a:lnTo>
                    <a:pt x="1136" y="480"/>
                  </a:lnTo>
                  <a:lnTo>
                    <a:pt x="1178" y="506"/>
                  </a:lnTo>
                  <a:lnTo>
                    <a:pt x="1214" y="532"/>
                  </a:lnTo>
                  <a:lnTo>
                    <a:pt x="1230" y="546"/>
                  </a:lnTo>
                  <a:lnTo>
                    <a:pt x="1246" y="560"/>
                  </a:lnTo>
                  <a:lnTo>
                    <a:pt x="1258" y="576"/>
                  </a:lnTo>
                  <a:lnTo>
                    <a:pt x="1270" y="590"/>
                  </a:lnTo>
                  <a:lnTo>
                    <a:pt x="1280" y="606"/>
                  </a:lnTo>
                  <a:lnTo>
                    <a:pt x="1288" y="622"/>
                  </a:lnTo>
                  <a:lnTo>
                    <a:pt x="1296" y="638"/>
                  </a:lnTo>
                  <a:lnTo>
                    <a:pt x="1300" y="654"/>
                  </a:lnTo>
                  <a:lnTo>
                    <a:pt x="1062" y="6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9" name="Freeform 15"/>
            <p:cNvSpPr>
              <a:spLocks/>
            </p:cNvSpPr>
            <p:nvPr/>
          </p:nvSpPr>
          <p:spPr bwMode="auto">
            <a:xfrm>
              <a:off x="3011488" y="3322638"/>
              <a:ext cx="314325" cy="317500"/>
            </a:xfrm>
            <a:custGeom>
              <a:avLst/>
              <a:gdLst>
                <a:gd name="T0" fmla="*/ 0 w 198"/>
                <a:gd name="T1" fmla="*/ 100 h 200"/>
                <a:gd name="T2" fmla="*/ 0 w 198"/>
                <a:gd name="T3" fmla="*/ 100 h 200"/>
                <a:gd name="T4" fmla="*/ 2 w 198"/>
                <a:gd name="T5" fmla="*/ 80 h 200"/>
                <a:gd name="T6" fmla="*/ 8 w 198"/>
                <a:gd name="T7" fmla="*/ 62 h 200"/>
                <a:gd name="T8" fmla="*/ 18 w 198"/>
                <a:gd name="T9" fmla="*/ 44 h 200"/>
                <a:gd name="T10" fmla="*/ 30 w 198"/>
                <a:gd name="T11" fmla="*/ 30 h 200"/>
                <a:gd name="T12" fmla="*/ 44 w 198"/>
                <a:gd name="T13" fmla="*/ 18 h 200"/>
                <a:gd name="T14" fmla="*/ 62 w 198"/>
                <a:gd name="T15" fmla="*/ 8 h 200"/>
                <a:gd name="T16" fmla="*/ 80 w 198"/>
                <a:gd name="T17" fmla="*/ 2 h 200"/>
                <a:gd name="T18" fmla="*/ 100 w 198"/>
                <a:gd name="T19" fmla="*/ 0 h 200"/>
                <a:gd name="T20" fmla="*/ 100 w 198"/>
                <a:gd name="T21" fmla="*/ 0 h 200"/>
                <a:gd name="T22" fmla="*/ 120 w 198"/>
                <a:gd name="T23" fmla="*/ 2 h 200"/>
                <a:gd name="T24" fmla="*/ 138 w 198"/>
                <a:gd name="T25" fmla="*/ 8 h 200"/>
                <a:gd name="T26" fmla="*/ 156 w 198"/>
                <a:gd name="T27" fmla="*/ 18 h 200"/>
                <a:gd name="T28" fmla="*/ 170 w 198"/>
                <a:gd name="T29" fmla="*/ 30 h 200"/>
                <a:gd name="T30" fmla="*/ 182 w 198"/>
                <a:gd name="T31" fmla="*/ 44 h 200"/>
                <a:gd name="T32" fmla="*/ 192 w 198"/>
                <a:gd name="T33" fmla="*/ 62 h 200"/>
                <a:gd name="T34" fmla="*/ 196 w 198"/>
                <a:gd name="T35" fmla="*/ 80 h 200"/>
                <a:gd name="T36" fmla="*/ 198 w 198"/>
                <a:gd name="T37" fmla="*/ 100 h 200"/>
                <a:gd name="T38" fmla="*/ 198 w 198"/>
                <a:gd name="T39" fmla="*/ 100 h 200"/>
                <a:gd name="T40" fmla="*/ 196 w 198"/>
                <a:gd name="T41" fmla="*/ 120 h 200"/>
                <a:gd name="T42" fmla="*/ 192 w 198"/>
                <a:gd name="T43" fmla="*/ 138 h 200"/>
                <a:gd name="T44" fmla="*/ 182 w 198"/>
                <a:gd name="T45" fmla="*/ 156 h 200"/>
                <a:gd name="T46" fmla="*/ 170 w 198"/>
                <a:gd name="T47" fmla="*/ 170 h 200"/>
                <a:gd name="T48" fmla="*/ 156 w 198"/>
                <a:gd name="T49" fmla="*/ 182 h 200"/>
                <a:gd name="T50" fmla="*/ 138 w 198"/>
                <a:gd name="T51" fmla="*/ 192 h 200"/>
                <a:gd name="T52" fmla="*/ 120 w 198"/>
                <a:gd name="T53" fmla="*/ 198 h 200"/>
                <a:gd name="T54" fmla="*/ 100 w 198"/>
                <a:gd name="T55" fmla="*/ 200 h 200"/>
                <a:gd name="T56" fmla="*/ 100 w 198"/>
                <a:gd name="T57" fmla="*/ 200 h 200"/>
                <a:gd name="T58" fmla="*/ 80 w 198"/>
                <a:gd name="T59" fmla="*/ 198 h 200"/>
                <a:gd name="T60" fmla="*/ 62 w 198"/>
                <a:gd name="T61" fmla="*/ 192 h 200"/>
                <a:gd name="T62" fmla="*/ 44 w 198"/>
                <a:gd name="T63" fmla="*/ 182 h 200"/>
                <a:gd name="T64" fmla="*/ 30 w 198"/>
                <a:gd name="T65" fmla="*/ 170 h 200"/>
                <a:gd name="T66" fmla="*/ 18 w 198"/>
                <a:gd name="T67" fmla="*/ 156 h 200"/>
                <a:gd name="T68" fmla="*/ 8 w 198"/>
                <a:gd name="T69" fmla="*/ 138 h 200"/>
                <a:gd name="T70" fmla="*/ 2 w 198"/>
                <a:gd name="T71" fmla="*/ 120 h 200"/>
                <a:gd name="T72" fmla="*/ 0 w 198"/>
                <a:gd name="T73" fmla="*/ 100 h 200"/>
                <a:gd name="T74" fmla="*/ 0 w 198"/>
                <a:gd name="T75" fmla="*/ 1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8" h="200">
                  <a:moveTo>
                    <a:pt x="0" y="100"/>
                  </a:moveTo>
                  <a:lnTo>
                    <a:pt x="0" y="100"/>
                  </a:lnTo>
                  <a:lnTo>
                    <a:pt x="2" y="80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4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20" y="2"/>
                  </a:lnTo>
                  <a:lnTo>
                    <a:pt x="138" y="8"/>
                  </a:lnTo>
                  <a:lnTo>
                    <a:pt x="156" y="18"/>
                  </a:lnTo>
                  <a:lnTo>
                    <a:pt x="170" y="30"/>
                  </a:lnTo>
                  <a:lnTo>
                    <a:pt x="182" y="44"/>
                  </a:lnTo>
                  <a:lnTo>
                    <a:pt x="192" y="62"/>
                  </a:lnTo>
                  <a:lnTo>
                    <a:pt x="196" y="80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6" y="120"/>
                  </a:lnTo>
                  <a:lnTo>
                    <a:pt x="192" y="138"/>
                  </a:lnTo>
                  <a:lnTo>
                    <a:pt x="182" y="156"/>
                  </a:lnTo>
                  <a:lnTo>
                    <a:pt x="170" y="170"/>
                  </a:lnTo>
                  <a:lnTo>
                    <a:pt x="156" y="182"/>
                  </a:lnTo>
                  <a:lnTo>
                    <a:pt x="138" y="192"/>
                  </a:lnTo>
                  <a:lnTo>
                    <a:pt x="120" y="198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80" y="198"/>
                  </a:lnTo>
                  <a:lnTo>
                    <a:pt x="62" y="192"/>
                  </a:lnTo>
                  <a:lnTo>
                    <a:pt x="44" y="182"/>
                  </a:lnTo>
                  <a:lnTo>
                    <a:pt x="30" y="170"/>
                  </a:lnTo>
                  <a:lnTo>
                    <a:pt x="18" y="156"/>
                  </a:lnTo>
                  <a:lnTo>
                    <a:pt x="8" y="138"/>
                  </a:lnTo>
                  <a:lnTo>
                    <a:pt x="2" y="120"/>
                  </a:lnTo>
                  <a:lnTo>
                    <a:pt x="0" y="10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0" name="Freeform 16"/>
            <p:cNvSpPr>
              <a:spLocks/>
            </p:cNvSpPr>
            <p:nvPr/>
          </p:nvSpPr>
          <p:spPr bwMode="auto">
            <a:xfrm>
              <a:off x="4033838" y="3325813"/>
              <a:ext cx="330200" cy="333375"/>
            </a:xfrm>
            <a:custGeom>
              <a:avLst/>
              <a:gdLst>
                <a:gd name="T0" fmla="*/ 0 w 208"/>
                <a:gd name="T1" fmla="*/ 104 h 210"/>
                <a:gd name="T2" fmla="*/ 0 w 208"/>
                <a:gd name="T3" fmla="*/ 104 h 210"/>
                <a:gd name="T4" fmla="*/ 2 w 208"/>
                <a:gd name="T5" fmla="*/ 84 h 210"/>
                <a:gd name="T6" fmla="*/ 8 w 208"/>
                <a:gd name="T7" fmla="*/ 64 h 210"/>
                <a:gd name="T8" fmla="*/ 18 w 208"/>
                <a:gd name="T9" fmla="*/ 46 h 210"/>
                <a:gd name="T10" fmla="*/ 30 w 208"/>
                <a:gd name="T11" fmla="*/ 30 h 210"/>
                <a:gd name="T12" fmla="*/ 46 w 208"/>
                <a:gd name="T13" fmla="*/ 18 h 210"/>
                <a:gd name="T14" fmla="*/ 64 w 208"/>
                <a:gd name="T15" fmla="*/ 8 h 210"/>
                <a:gd name="T16" fmla="*/ 84 w 208"/>
                <a:gd name="T17" fmla="*/ 2 h 210"/>
                <a:gd name="T18" fmla="*/ 104 w 208"/>
                <a:gd name="T19" fmla="*/ 0 h 210"/>
                <a:gd name="T20" fmla="*/ 104 w 208"/>
                <a:gd name="T21" fmla="*/ 0 h 210"/>
                <a:gd name="T22" fmla="*/ 126 w 208"/>
                <a:gd name="T23" fmla="*/ 2 h 210"/>
                <a:gd name="T24" fmla="*/ 144 w 208"/>
                <a:gd name="T25" fmla="*/ 8 h 210"/>
                <a:gd name="T26" fmla="*/ 162 w 208"/>
                <a:gd name="T27" fmla="*/ 18 h 210"/>
                <a:gd name="T28" fmla="*/ 178 w 208"/>
                <a:gd name="T29" fmla="*/ 30 h 210"/>
                <a:gd name="T30" fmla="*/ 190 w 208"/>
                <a:gd name="T31" fmla="*/ 46 h 210"/>
                <a:gd name="T32" fmla="*/ 200 w 208"/>
                <a:gd name="T33" fmla="*/ 64 h 210"/>
                <a:gd name="T34" fmla="*/ 206 w 208"/>
                <a:gd name="T35" fmla="*/ 84 h 210"/>
                <a:gd name="T36" fmla="*/ 208 w 208"/>
                <a:gd name="T37" fmla="*/ 104 h 210"/>
                <a:gd name="T38" fmla="*/ 208 w 208"/>
                <a:gd name="T39" fmla="*/ 104 h 210"/>
                <a:gd name="T40" fmla="*/ 206 w 208"/>
                <a:gd name="T41" fmla="*/ 126 h 210"/>
                <a:gd name="T42" fmla="*/ 200 w 208"/>
                <a:gd name="T43" fmla="*/ 146 h 210"/>
                <a:gd name="T44" fmla="*/ 190 w 208"/>
                <a:gd name="T45" fmla="*/ 164 h 210"/>
                <a:gd name="T46" fmla="*/ 178 w 208"/>
                <a:gd name="T47" fmla="*/ 178 h 210"/>
                <a:gd name="T48" fmla="*/ 162 w 208"/>
                <a:gd name="T49" fmla="*/ 192 h 210"/>
                <a:gd name="T50" fmla="*/ 144 w 208"/>
                <a:gd name="T51" fmla="*/ 200 h 210"/>
                <a:gd name="T52" fmla="*/ 126 w 208"/>
                <a:gd name="T53" fmla="*/ 208 h 210"/>
                <a:gd name="T54" fmla="*/ 104 w 208"/>
                <a:gd name="T55" fmla="*/ 210 h 210"/>
                <a:gd name="T56" fmla="*/ 104 w 208"/>
                <a:gd name="T57" fmla="*/ 210 h 210"/>
                <a:gd name="T58" fmla="*/ 84 w 208"/>
                <a:gd name="T59" fmla="*/ 208 h 210"/>
                <a:gd name="T60" fmla="*/ 64 w 208"/>
                <a:gd name="T61" fmla="*/ 200 h 210"/>
                <a:gd name="T62" fmla="*/ 46 w 208"/>
                <a:gd name="T63" fmla="*/ 192 h 210"/>
                <a:gd name="T64" fmla="*/ 30 w 208"/>
                <a:gd name="T65" fmla="*/ 178 h 210"/>
                <a:gd name="T66" fmla="*/ 18 w 208"/>
                <a:gd name="T67" fmla="*/ 164 h 210"/>
                <a:gd name="T68" fmla="*/ 8 w 208"/>
                <a:gd name="T69" fmla="*/ 146 h 210"/>
                <a:gd name="T70" fmla="*/ 2 w 208"/>
                <a:gd name="T71" fmla="*/ 126 h 210"/>
                <a:gd name="T72" fmla="*/ 0 w 208"/>
                <a:gd name="T73" fmla="*/ 104 h 210"/>
                <a:gd name="T74" fmla="*/ 0 w 208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0" y="104"/>
                  </a:move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6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78"/>
                  </a:lnTo>
                  <a:lnTo>
                    <a:pt x="162" y="192"/>
                  </a:lnTo>
                  <a:lnTo>
                    <a:pt x="144" y="200"/>
                  </a:lnTo>
                  <a:lnTo>
                    <a:pt x="126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0" y="178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1" name="Freeform 17"/>
            <p:cNvSpPr>
              <a:spLocks/>
            </p:cNvSpPr>
            <p:nvPr/>
          </p:nvSpPr>
          <p:spPr bwMode="auto">
            <a:xfrm>
              <a:off x="1960563" y="3325813"/>
              <a:ext cx="333375" cy="333375"/>
            </a:xfrm>
            <a:custGeom>
              <a:avLst/>
              <a:gdLst>
                <a:gd name="T0" fmla="*/ 0 w 210"/>
                <a:gd name="T1" fmla="*/ 104 h 210"/>
                <a:gd name="T2" fmla="*/ 0 w 210"/>
                <a:gd name="T3" fmla="*/ 104 h 210"/>
                <a:gd name="T4" fmla="*/ 4 w 210"/>
                <a:gd name="T5" fmla="*/ 84 h 210"/>
                <a:gd name="T6" fmla="*/ 10 w 210"/>
                <a:gd name="T7" fmla="*/ 64 h 210"/>
                <a:gd name="T8" fmla="*/ 18 w 210"/>
                <a:gd name="T9" fmla="*/ 46 h 210"/>
                <a:gd name="T10" fmla="*/ 32 w 210"/>
                <a:gd name="T11" fmla="*/ 30 h 210"/>
                <a:gd name="T12" fmla="*/ 46 w 210"/>
                <a:gd name="T13" fmla="*/ 18 h 210"/>
                <a:gd name="T14" fmla="*/ 64 w 210"/>
                <a:gd name="T15" fmla="*/ 8 h 210"/>
                <a:gd name="T16" fmla="*/ 84 w 210"/>
                <a:gd name="T17" fmla="*/ 2 h 210"/>
                <a:gd name="T18" fmla="*/ 106 w 210"/>
                <a:gd name="T19" fmla="*/ 0 h 210"/>
                <a:gd name="T20" fmla="*/ 106 w 210"/>
                <a:gd name="T21" fmla="*/ 0 h 210"/>
                <a:gd name="T22" fmla="*/ 126 w 210"/>
                <a:gd name="T23" fmla="*/ 2 h 210"/>
                <a:gd name="T24" fmla="*/ 146 w 210"/>
                <a:gd name="T25" fmla="*/ 8 h 210"/>
                <a:gd name="T26" fmla="*/ 164 w 210"/>
                <a:gd name="T27" fmla="*/ 18 h 210"/>
                <a:gd name="T28" fmla="*/ 180 w 210"/>
                <a:gd name="T29" fmla="*/ 30 h 210"/>
                <a:gd name="T30" fmla="*/ 192 w 210"/>
                <a:gd name="T31" fmla="*/ 46 h 210"/>
                <a:gd name="T32" fmla="*/ 202 w 210"/>
                <a:gd name="T33" fmla="*/ 64 h 210"/>
                <a:gd name="T34" fmla="*/ 208 w 210"/>
                <a:gd name="T35" fmla="*/ 84 h 210"/>
                <a:gd name="T36" fmla="*/ 210 w 210"/>
                <a:gd name="T37" fmla="*/ 104 h 210"/>
                <a:gd name="T38" fmla="*/ 210 w 210"/>
                <a:gd name="T39" fmla="*/ 104 h 210"/>
                <a:gd name="T40" fmla="*/ 208 w 210"/>
                <a:gd name="T41" fmla="*/ 126 h 210"/>
                <a:gd name="T42" fmla="*/ 202 w 210"/>
                <a:gd name="T43" fmla="*/ 146 h 210"/>
                <a:gd name="T44" fmla="*/ 192 w 210"/>
                <a:gd name="T45" fmla="*/ 164 h 210"/>
                <a:gd name="T46" fmla="*/ 180 w 210"/>
                <a:gd name="T47" fmla="*/ 178 h 210"/>
                <a:gd name="T48" fmla="*/ 164 w 210"/>
                <a:gd name="T49" fmla="*/ 192 h 210"/>
                <a:gd name="T50" fmla="*/ 146 w 210"/>
                <a:gd name="T51" fmla="*/ 200 h 210"/>
                <a:gd name="T52" fmla="*/ 126 w 210"/>
                <a:gd name="T53" fmla="*/ 208 h 210"/>
                <a:gd name="T54" fmla="*/ 106 w 210"/>
                <a:gd name="T55" fmla="*/ 210 h 210"/>
                <a:gd name="T56" fmla="*/ 106 w 210"/>
                <a:gd name="T57" fmla="*/ 210 h 210"/>
                <a:gd name="T58" fmla="*/ 84 w 210"/>
                <a:gd name="T59" fmla="*/ 208 h 210"/>
                <a:gd name="T60" fmla="*/ 64 w 210"/>
                <a:gd name="T61" fmla="*/ 200 h 210"/>
                <a:gd name="T62" fmla="*/ 46 w 210"/>
                <a:gd name="T63" fmla="*/ 192 h 210"/>
                <a:gd name="T64" fmla="*/ 32 w 210"/>
                <a:gd name="T65" fmla="*/ 178 h 210"/>
                <a:gd name="T66" fmla="*/ 18 w 210"/>
                <a:gd name="T67" fmla="*/ 164 h 210"/>
                <a:gd name="T68" fmla="*/ 10 w 210"/>
                <a:gd name="T69" fmla="*/ 146 h 210"/>
                <a:gd name="T70" fmla="*/ 4 w 210"/>
                <a:gd name="T71" fmla="*/ 126 h 210"/>
                <a:gd name="T72" fmla="*/ 0 w 210"/>
                <a:gd name="T73" fmla="*/ 104 h 210"/>
                <a:gd name="T74" fmla="*/ 0 w 210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0" h="210">
                  <a:moveTo>
                    <a:pt x="0" y="104"/>
                  </a:moveTo>
                  <a:lnTo>
                    <a:pt x="0" y="104"/>
                  </a:lnTo>
                  <a:lnTo>
                    <a:pt x="4" y="84"/>
                  </a:lnTo>
                  <a:lnTo>
                    <a:pt x="10" y="64"/>
                  </a:lnTo>
                  <a:lnTo>
                    <a:pt x="18" y="46"/>
                  </a:lnTo>
                  <a:lnTo>
                    <a:pt x="32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26" y="2"/>
                  </a:lnTo>
                  <a:lnTo>
                    <a:pt x="146" y="8"/>
                  </a:lnTo>
                  <a:lnTo>
                    <a:pt x="164" y="18"/>
                  </a:lnTo>
                  <a:lnTo>
                    <a:pt x="180" y="30"/>
                  </a:lnTo>
                  <a:lnTo>
                    <a:pt x="192" y="46"/>
                  </a:lnTo>
                  <a:lnTo>
                    <a:pt x="202" y="64"/>
                  </a:lnTo>
                  <a:lnTo>
                    <a:pt x="208" y="84"/>
                  </a:lnTo>
                  <a:lnTo>
                    <a:pt x="210" y="104"/>
                  </a:lnTo>
                  <a:lnTo>
                    <a:pt x="210" y="104"/>
                  </a:lnTo>
                  <a:lnTo>
                    <a:pt x="208" y="126"/>
                  </a:lnTo>
                  <a:lnTo>
                    <a:pt x="202" y="146"/>
                  </a:lnTo>
                  <a:lnTo>
                    <a:pt x="192" y="164"/>
                  </a:lnTo>
                  <a:lnTo>
                    <a:pt x="180" y="178"/>
                  </a:lnTo>
                  <a:lnTo>
                    <a:pt x="164" y="192"/>
                  </a:lnTo>
                  <a:lnTo>
                    <a:pt x="146" y="200"/>
                  </a:lnTo>
                  <a:lnTo>
                    <a:pt x="126" y="208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2" y="178"/>
                  </a:lnTo>
                  <a:lnTo>
                    <a:pt x="18" y="164"/>
                  </a:lnTo>
                  <a:lnTo>
                    <a:pt x="10" y="146"/>
                  </a:lnTo>
                  <a:lnTo>
                    <a:pt x="4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2" name="Freeform 18"/>
            <p:cNvSpPr>
              <a:spLocks/>
            </p:cNvSpPr>
            <p:nvPr/>
          </p:nvSpPr>
          <p:spPr bwMode="auto">
            <a:xfrm>
              <a:off x="2998788" y="4360863"/>
              <a:ext cx="330200" cy="333375"/>
            </a:xfrm>
            <a:custGeom>
              <a:avLst/>
              <a:gdLst>
                <a:gd name="T0" fmla="*/ 104 w 208"/>
                <a:gd name="T1" fmla="*/ 0 h 210"/>
                <a:gd name="T2" fmla="*/ 104 w 208"/>
                <a:gd name="T3" fmla="*/ 0 h 210"/>
                <a:gd name="T4" fmla="*/ 124 w 208"/>
                <a:gd name="T5" fmla="*/ 2 h 210"/>
                <a:gd name="T6" fmla="*/ 144 w 208"/>
                <a:gd name="T7" fmla="*/ 10 h 210"/>
                <a:gd name="T8" fmla="*/ 162 w 208"/>
                <a:gd name="T9" fmla="*/ 18 h 210"/>
                <a:gd name="T10" fmla="*/ 178 w 208"/>
                <a:gd name="T11" fmla="*/ 32 h 210"/>
                <a:gd name="T12" fmla="*/ 190 w 208"/>
                <a:gd name="T13" fmla="*/ 46 h 210"/>
                <a:gd name="T14" fmla="*/ 200 w 208"/>
                <a:gd name="T15" fmla="*/ 64 h 210"/>
                <a:gd name="T16" fmla="*/ 206 w 208"/>
                <a:gd name="T17" fmla="*/ 84 h 210"/>
                <a:gd name="T18" fmla="*/ 208 w 208"/>
                <a:gd name="T19" fmla="*/ 106 h 210"/>
                <a:gd name="T20" fmla="*/ 208 w 208"/>
                <a:gd name="T21" fmla="*/ 106 h 210"/>
                <a:gd name="T22" fmla="*/ 206 w 208"/>
                <a:gd name="T23" fmla="*/ 126 h 210"/>
                <a:gd name="T24" fmla="*/ 200 w 208"/>
                <a:gd name="T25" fmla="*/ 146 h 210"/>
                <a:gd name="T26" fmla="*/ 190 w 208"/>
                <a:gd name="T27" fmla="*/ 164 h 210"/>
                <a:gd name="T28" fmla="*/ 178 w 208"/>
                <a:gd name="T29" fmla="*/ 180 h 210"/>
                <a:gd name="T30" fmla="*/ 162 w 208"/>
                <a:gd name="T31" fmla="*/ 192 h 210"/>
                <a:gd name="T32" fmla="*/ 144 w 208"/>
                <a:gd name="T33" fmla="*/ 202 h 210"/>
                <a:gd name="T34" fmla="*/ 124 w 208"/>
                <a:gd name="T35" fmla="*/ 208 h 210"/>
                <a:gd name="T36" fmla="*/ 104 w 208"/>
                <a:gd name="T37" fmla="*/ 210 h 210"/>
                <a:gd name="T38" fmla="*/ 104 w 208"/>
                <a:gd name="T39" fmla="*/ 210 h 210"/>
                <a:gd name="T40" fmla="*/ 82 w 208"/>
                <a:gd name="T41" fmla="*/ 208 h 210"/>
                <a:gd name="T42" fmla="*/ 64 w 208"/>
                <a:gd name="T43" fmla="*/ 202 h 210"/>
                <a:gd name="T44" fmla="*/ 46 w 208"/>
                <a:gd name="T45" fmla="*/ 192 h 210"/>
                <a:gd name="T46" fmla="*/ 30 w 208"/>
                <a:gd name="T47" fmla="*/ 180 h 210"/>
                <a:gd name="T48" fmla="*/ 18 w 208"/>
                <a:gd name="T49" fmla="*/ 164 h 210"/>
                <a:gd name="T50" fmla="*/ 8 w 208"/>
                <a:gd name="T51" fmla="*/ 146 h 210"/>
                <a:gd name="T52" fmla="*/ 2 w 208"/>
                <a:gd name="T53" fmla="*/ 126 h 210"/>
                <a:gd name="T54" fmla="*/ 0 w 208"/>
                <a:gd name="T55" fmla="*/ 106 h 210"/>
                <a:gd name="T56" fmla="*/ 0 w 208"/>
                <a:gd name="T57" fmla="*/ 106 h 210"/>
                <a:gd name="T58" fmla="*/ 2 w 208"/>
                <a:gd name="T59" fmla="*/ 84 h 210"/>
                <a:gd name="T60" fmla="*/ 8 w 208"/>
                <a:gd name="T61" fmla="*/ 64 h 210"/>
                <a:gd name="T62" fmla="*/ 18 w 208"/>
                <a:gd name="T63" fmla="*/ 46 h 210"/>
                <a:gd name="T64" fmla="*/ 30 w 208"/>
                <a:gd name="T65" fmla="*/ 32 h 210"/>
                <a:gd name="T66" fmla="*/ 46 w 208"/>
                <a:gd name="T67" fmla="*/ 18 h 210"/>
                <a:gd name="T68" fmla="*/ 64 w 208"/>
                <a:gd name="T69" fmla="*/ 10 h 210"/>
                <a:gd name="T70" fmla="*/ 82 w 208"/>
                <a:gd name="T71" fmla="*/ 2 h 210"/>
                <a:gd name="T72" fmla="*/ 104 w 208"/>
                <a:gd name="T73" fmla="*/ 0 h 210"/>
                <a:gd name="T74" fmla="*/ 104 w 208"/>
                <a:gd name="T7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10"/>
                  </a:lnTo>
                  <a:lnTo>
                    <a:pt x="162" y="18"/>
                  </a:lnTo>
                  <a:lnTo>
                    <a:pt x="178" y="32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6"/>
                  </a:lnTo>
                  <a:lnTo>
                    <a:pt x="208" y="106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80"/>
                  </a:lnTo>
                  <a:lnTo>
                    <a:pt x="162" y="192"/>
                  </a:lnTo>
                  <a:lnTo>
                    <a:pt x="144" y="202"/>
                  </a:lnTo>
                  <a:lnTo>
                    <a:pt x="124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2" y="208"/>
                  </a:lnTo>
                  <a:lnTo>
                    <a:pt x="64" y="202"/>
                  </a:lnTo>
                  <a:lnTo>
                    <a:pt x="46" y="192"/>
                  </a:lnTo>
                  <a:lnTo>
                    <a:pt x="30" y="180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2"/>
                  </a:lnTo>
                  <a:lnTo>
                    <a:pt x="46" y="18"/>
                  </a:lnTo>
                  <a:lnTo>
                    <a:pt x="64" y="10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3" name="Freeform 19"/>
            <p:cNvSpPr>
              <a:spLocks/>
            </p:cNvSpPr>
            <p:nvPr/>
          </p:nvSpPr>
          <p:spPr bwMode="auto">
            <a:xfrm>
              <a:off x="2998788" y="2290763"/>
              <a:ext cx="330200" cy="330200"/>
            </a:xfrm>
            <a:custGeom>
              <a:avLst/>
              <a:gdLst>
                <a:gd name="T0" fmla="*/ 104 w 208"/>
                <a:gd name="T1" fmla="*/ 0 h 208"/>
                <a:gd name="T2" fmla="*/ 104 w 208"/>
                <a:gd name="T3" fmla="*/ 0 h 208"/>
                <a:gd name="T4" fmla="*/ 124 w 208"/>
                <a:gd name="T5" fmla="*/ 2 h 208"/>
                <a:gd name="T6" fmla="*/ 144 w 208"/>
                <a:gd name="T7" fmla="*/ 8 h 208"/>
                <a:gd name="T8" fmla="*/ 162 w 208"/>
                <a:gd name="T9" fmla="*/ 18 h 208"/>
                <a:gd name="T10" fmla="*/ 178 w 208"/>
                <a:gd name="T11" fmla="*/ 30 h 208"/>
                <a:gd name="T12" fmla="*/ 190 w 208"/>
                <a:gd name="T13" fmla="*/ 46 h 208"/>
                <a:gd name="T14" fmla="*/ 200 w 208"/>
                <a:gd name="T15" fmla="*/ 64 h 208"/>
                <a:gd name="T16" fmla="*/ 206 w 208"/>
                <a:gd name="T17" fmla="*/ 84 h 208"/>
                <a:gd name="T18" fmla="*/ 208 w 208"/>
                <a:gd name="T19" fmla="*/ 104 h 208"/>
                <a:gd name="T20" fmla="*/ 208 w 208"/>
                <a:gd name="T21" fmla="*/ 104 h 208"/>
                <a:gd name="T22" fmla="*/ 206 w 208"/>
                <a:gd name="T23" fmla="*/ 126 h 208"/>
                <a:gd name="T24" fmla="*/ 200 w 208"/>
                <a:gd name="T25" fmla="*/ 144 h 208"/>
                <a:gd name="T26" fmla="*/ 190 w 208"/>
                <a:gd name="T27" fmla="*/ 162 h 208"/>
                <a:gd name="T28" fmla="*/ 178 w 208"/>
                <a:gd name="T29" fmla="*/ 178 h 208"/>
                <a:gd name="T30" fmla="*/ 162 w 208"/>
                <a:gd name="T31" fmla="*/ 190 h 208"/>
                <a:gd name="T32" fmla="*/ 144 w 208"/>
                <a:gd name="T33" fmla="*/ 200 h 208"/>
                <a:gd name="T34" fmla="*/ 124 w 208"/>
                <a:gd name="T35" fmla="*/ 206 h 208"/>
                <a:gd name="T36" fmla="*/ 104 w 208"/>
                <a:gd name="T37" fmla="*/ 208 h 208"/>
                <a:gd name="T38" fmla="*/ 104 w 208"/>
                <a:gd name="T39" fmla="*/ 208 h 208"/>
                <a:gd name="T40" fmla="*/ 82 w 208"/>
                <a:gd name="T41" fmla="*/ 206 h 208"/>
                <a:gd name="T42" fmla="*/ 64 w 208"/>
                <a:gd name="T43" fmla="*/ 200 h 208"/>
                <a:gd name="T44" fmla="*/ 46 w 208"/>
                <a:gd name="T45" fmla="*/ 190 h 208"/>
                <a:gd name="T46" fmla="*/ 30 w 208"/>
                <a:gd name="T47" fmla="*/ 178 h 208"/>
                <a:gd name="T48" fmla="*/ 18 w 208"/>
                <a:gd name="T49" fmla="*/ 162 h 208"/>
                <a:gd name="T50" fmla="*/ 8 w 208"/>
                <a:gd name="T51" fmla="*/ 144 h 208"/>
                <a:gd name="T52" fmla="*/ 2 w 208"/>
                <a:gd name="T53" fmla="*/ 126 h 208"/>
                <a:gd name="T54" fmla="*/ 0 w 208"/>
                <a:gd name="T55" fmla="*/ 104 h 208"/>
                <a:gd name="T56" fmla="*/ 0 w 208"/>
                <a:gd name="T57" fmla="*/ 104 h 208"/>
                <a:gd name="T58" fmla="*/ 2 w 208"/>
                <a:gd name="T59" fmla="*/ 84 h 208"/>
                <a:gd name="T60" fmla="*/ 8 w 208"/>
                <a:gd name="T61" fmla="*/ 64 h 208"/>
                <a:gd name="T62" fmla="*/ 18 w 208"/>
                <a:gd name="T63" fmla="*/ 46 h 208"/>
                <a:gd name="T64" fmla="*/ 30 w 208"/>
                <a:gd name="T65" fmla="*/ 30 h 208"/>
                <a:gd name="T66" fmla="*/ 46 w 208"/>
                <a:gd name="T67" fmla="*/ 18 h 208"/>
                <a:gd name="T68" fmla="*/ 64 w 208"/>
                <a:gd name="T69" fmla="*/ 8 h 208"/>
                <a:gd name="T70" fmla="*/ 82 w 208"/>
                <a:gd name="T71" fmla="*/ 2 h 208"/>
                <a:gd name="T72" fmla="*/ 104 w 208"/>
                <a:gd name="T73" fmla="*/ 0 h 208"/>
                <a:gd name="T74" fmla="*/ 104 w 208"/>
                <a:gd name="T7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8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4"/>
                  </a:lnTo>
                  <a:lnTo>
                    <a:pt x="190" y="162"/>
                  </a:lnTo>
                  <a:lnTo>
                    <a:pt x="178" y="178"/>
                  </a:lnTo>
                  <a:lnTo>
                    <a:pt x="162" y="190"/>
                  </a:lnTo>
                  <a:lnTo>
                    <a:pt x="144" y="200"/>
                  </a:lnTo>
                  <a:lnTo>
                    <a:pt x="12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82" y="206"/>
                  </a:lnTo>
                  <a:lnTo>
                    <a:pt x="64" y="200"/>
                  </a:lnTo>
                  <a:lnTo>
                    <a:pt x="46" y="190"/>
                  </a:lnTo>
                  <a:lnTo>
                    <a:pt x="30" y="178"/>
                  </a:lnTo>
                  <a:lnTo>
                    <a:pt x="18" y="162"/>
                  </a:lnTo>
                  <a:lnTo>
                    <a:pt x="8" y="144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25" name="대각선 방향의 모서리가 둥근 사각형 24"/>
          <p:cNvSpPr/>
          <p:nvPr/>
        </p:nvSpPr>
        <p:spPr>
          <a:xfrm>
            <a:off x="73165" y="842944"/>
            <a:ext cx="5002891" cy="3430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33CC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전통적 기술교육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(</a:t>
            </a:r>
            <a:r>
              <a:rPr lang="en-US" altLang="ko-KR" sz="1400" dirty="0" err="1" smtClean="0">
                <a:solidFill>
                  <a:schemeClr val="bg1"/>
                </a:solidFill>
                <a:latin typeface="HY헤드라인M"/>
                <a:ea typeface="HY헤드라인M"/>
              </a:rPr>
              <a:t>Lagacy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 Education for Technology) 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0" name="오른쪽 화살표 99"/>
          <p:cNvSpPr/>
          <p:nvPr/>
        </p:nvSpPr>
        <p:spPr>
          <a:xfrm>
            <a:off x="273252" y="2158884"/>
            <a:ext cx="5306860" cy="522356"/>
          </a:xfrm>
          <a:prstGeom prst="rightArrow">
            <a:avLst>
              <a:gd name="adj1" fmla="val 50000"/>
              <a:gd name="adj2" fmla="val 50000"/>
            </a:avLst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4" name="대각선 방향의 모서리가 둥근 사각형 83"/>
          <p:cNvSpPr/>
          <p:nvPr/>
        </p:nvSpPr>
        <p:spPr>
          <a:xfrm>
            <a:off x="414252" y="1338888"/>
            <a:ext cx="362106" cy="2119080"/>
          </a:xfrm>
          <a:prstGeom prst="round2DiagRect">
            <a:avLst>
              <a:gd name="adj1" fmla="val 8376"/>
              <a:gd name="adj2" fmla="val 9343"/>
            </a:avLst>
          </a:prstGeom>
          <a:solidFill>
            <a:schemeClr val="bg1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A</a:t>
            </a:r>
          </a:p>
          <a:p>
            <a:pPr algn="ctr">
              <a:spcBef>
                <a:spcPct val="50000"/>
              </a:spcBef>
              <a:defRPr lang="ko-KR" altLang="en-US"/>
            </a:pP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I</a:t>
            </a:r>
          </a:p>
          <a:p>
            <a:pPr algn="ctr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ctr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기술교육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09" name="대각선 방향의 모서리가 둥근 사각형 108"/>
          <p:cNvSpPr/>
          <p:nvPr/>
        </p:nvSpPr>
        <p:spPr>
          <a:xfrm>
            <a:off x="127149" y="3787123"/>
            <a:ext cx="8973565" cy="2731989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10" name="대각선 방향의 모서리가 둥근 사각형 109"/>
          <p:cNvSpPr/>
          <p:nvPr/>
        </p:nvSpPr>
        <p:spPr>
          <a:xfrm>
            <a:off x="119095" y="3717032"/>
            <a:ext cx="5749049" cy="3430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33CC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err="1" smtClean="0">
                <a:solidFill>
                  <a:schemeClr val="bg1"/>
                </a:solidFill>
                <a:latin typeface="HY헤드라인M"/>
                <a:ea typeface="HY헤드라인M"/>
              </a:rPr>
              <a:t>어께너머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(</a:t>
            </a:r>
            <a:r>
              <a:rPr lang="ko-KR" altLang="en-US" sz="1400" dirty="0" err="1" smtClean="0">
                <a:solidFill>
                  <a:schemeClr val="bg1"/>
                </a:solidFill>
                <a:latin typeface="HY헤드라인M"/>
                <a:ea typeface="HY헤드라인M"/>
              </a:rPr>
              <a:t>따라하며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)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 배우기 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+ 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문제해결 중심 교육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43" name="대각선 방향의 모서리가 둥근 사각형 42"/>
          <p:cNvSpPr/>
          <p:nvPr/>
        </p:nvSpPr>
        <p:spPr>
          <a:xfrm>
            <a:off x="1018208" y="1338888"/>
            <a:ext cx="362106" cy="2119080"/>
          </a:xfrm>
          <a:prstGeom prst="round2DiagRect">
            <a:avLst>
              <a:gd name="adj1" fmla="val 8376"/>
              <a:gd name="adj2" fmla="val 9343"/>
            </a:avLst>
          </a:prstGeom>
          <a:solidFill>
            <a:schemeClr val="bg1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A</a:t>
            </a:r>
          </a:p>
          <a:p>
            <a:pPr algn="ctr">
              <a:spcBef>
                <a:spcPct val="50000"/>
              </a:spcBef>
              <a:defRPr lang="ko-KR" altLang="en-US"/>
            </a:pP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I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란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ctr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무엇인가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ctr">
              <a:spcBef>
                <a:spcPct val="50000"/>
              </a:spcBef>
              <a:defRPr lang="ko-KR" altLang="en-US"/>
            </a:pP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?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4" name="대각선 방향의 모서리가 둥근 사각형 43"/>
          <p:cNvSpPr/>
          <p:nvPr/>
        </p:nvSpPr>
        <p:spPr>
          <a:xfrm>
            <a:off x="1622164" y="1338888"/>
            <a:ext cx="362106" cy="2119080"/>
          </a:xfrm>
          <a:prstGeom prst="round2DiagRect">
            <a:avLst>
              <a:gd name="adj1" fmla="val 8376"/>
              <a:gd name="adj2" fmla="val 9343"/>
            </a:avLst>
          </a:prstGeom>
          <a:solidFill>
            <a:schemeClr val="bg1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머신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ctr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러닝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ctr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의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ctr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기초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5" name="대각선 방향의 모서리가 둥근 사각형 44"/>
          <p:cNvSpPr/>
          <p:nvPr/>
        </p:nvSpPr>
        <p:spPr>
          <a:xfrm>
            <a:off x="2226120" y="1338888"/>
            <a:ext cx="362106" cy="2119080"/>
          </a:xfrm>
          <a:prstGeom prst="round2DiagRect">
            <a:avLst>
              <a:gd name="adj1" fmla="val 8376"/>
              <a:gd name="adj2" fmla="val 9343"/>
            </a:avLst>
          </a:prstGeom>
          <a:solidFill>
            <a:schemeClr val="bg1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선형회귀와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ctr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논리회귀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6" name="대각선 방향의 모서리가 둥근 사각형 45"/>
          <p:cNvSpPr/>
          <p:nvPr/>
        </p:nvSpPr>
        <p:spPr>
          <a:xfrm>
            <a:off x="2830076" y="1338888"/>
            <a:ext cx="362106" cy="2119080"/>
          </a:xfrm>
          <a:prstGeom prst="round2DiagRect">
            <a:avLst>
              <a:gd name="adj1" fmla="val 8376"/>
              <a:gd name="adj2" fmla="val 9343"/>
            </a:avLst>
          </a:prstGeom>
          <a:solidFill>
            <a:schemeClr val="bg1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비지도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ctr">
              <a:spcBef>
                <a:spcPct val="50000"/>
              </a:spcBef>
              <a:defRPr lang="ko-KR" altLang="en-US"/>
            </a:pP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및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ctr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지도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ctr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학습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7" name="대각선 방향의 모서리가 둥근 사각형 46"/>
          <p:cNvSpPr/>
          <p:nvPr/>
        </p:nvSpPr>
        <p:spPr>
          <a:xfrm>
            <a:off x="3434032" y="1338888"/>
            <a:ext cx="362106" cy="2119080"/>
          </a:xfrm>
          <a:prstGeom prst="round2DiagRect">
            <a:avLst>
              <a:gd name="adj1" fmla="val 8376"/>
              <a:gd name="adj2" fmla="val 9343"/>
            </a:avLst>
          </a:prstGeom>
          <a:solidFill>
            <a:schemeClr val="bg1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파이썬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ctr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언어 활용법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8" name="대각선 방향의 모서리가 둥근 사각형 47"/>
          <p:cNvSpPr/>
          <p:nvPr/>
        </p:nvSpPr>
        <p:spPr>
          <a:xfrm>
            <a:off x="4037988" y="1338888"/>
            <a:ext cx="362106" cy="2119080"/>
          </a:xfrm>
          <a:prstGeom prst="round2DiagRect">
            <a:avLst>
              <a:gd name="adj1" fmla="val 8376"/>
              <a:gd name="adj2" fmla="val 9343"/>
            </a:avLst>
          </a:prstGeom>
          <a:solidFill>
            <a:schemeClr val="bg1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텐서플로우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ctr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활용법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9" name="대각선 방향의 모서리가 둥근 사각형 48"/>
          <p:cNvSpPr/>
          <p:nvPr/>
        </p:nvSpPr>
        <p:spPr>
          <a:xfrm>
            <a:off x="4641942" y="1338888"/>
            <a:ext cx="362106" cy="2119080"/>
          </a:xfrm>
          <a:prstGeom prst="round2DiagRect">
            <a:avLst>
              <a:gd name="adj1" fmla="val 8376"/>
              <a:gd name="adj2" fmla="val 9343"/>
            </a:avLst>
          </a:prstGeom>
          <a:solidFill>
            <a:schemeClr val="bg1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ctr">
              <a:spcBef>
                <a:spcPct val="50000"/>
              </a:spcBef>
              <a:defRPr lang="ko-KR" altLang="en-US"/>
            </a:pP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텐서플로우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ctr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응용사례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53" name="대각선 방향의 모서리가 둥근 사각형 52"/>
          <p:cNvSpPr/>
          <p:nvPr/>
        </p:nvSpPr>
        <p:spPr>
          <a:xfrm>
            <a:off x="5652120" y="1338888"/>
            <a:ext cx="3286290" cy="2119079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52" name="대각선 방향의 모서리가 둥근 사각형 51"/>
          <p:cNvSpPr/>
          <p:nvPr/>
        </p:nvSpPr>
        <p:spPr>
          <a:xfrm>
            <a:off x="5652120" y="1196752"/>
            <a:ext cx="2664296" cy="287653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인공지능 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PJ 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실습교육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54" name="대각선 방향의 모서리가 둥근 사각형 53"/>
          <p:cNvSpPr/>
          <p:nvPr/>
        </p:nvSpPr>
        <p:spPr>
          <a:xfrm>
            <a:off x="5868144" y="1635030"/>
            <a:ext cx="2880320" cy="287653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PBL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의 일환으로 추진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55" name="대각선 방향의 모서리가 둥근 사각형 54"/>
          <p:cNvSpPr/>
          <p:nvPr/>
        </p:nvSpPr>
        <p:spPr>
          <a:xfrm>
            <a:off x="5868144" y="2110403"/>
            <a:ext cx="2880320" cy="287653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대부분 완성도를 제한하여 정의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56" name="대각선 방향의 모서리가 둥근 사각형 55"/>
          <p:cNvSpPr/>
          <p:nvPr/>
        </p:nvSpPr>
        <p:spPr>
          <a:xfrm>
            <a:off x="5868144" y="3061150"/>
            <a:ext cx="2880320" cy="287653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실제 응용과 거리감 있는 결과물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57" name="대각선 방향의 모서리가 둥근 사각형 56"/>
          <p:cNvSpPr/>
          <p:nvPr/>
        </p:nvSpPr>
        <p:spPr>
          <a:xfrm>
            <a:off x="5868144" y="2585776"/>
            <a:ext cx="2880320" cy="287653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완성도 위해 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AI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이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외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기술 필요 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58" name="오른쪽 화살표 57"/>
          <p:cNvSpPr/>
          <p:nvPr/>
        </p:nvSpPr>
        <p:spPr>
          <a:xfrm>
            <a:off x="273252" y="5013176"/>
            <a:ext cx="3341833" cy="522356"/>
          </a:xfrm>
          <a:prstGeom prst="rightArrow">
            <a:avLst>
              <a:gd name="adj1" fmla="val 50000"/>
              <a:gd name="adj2" fmla="val 50000"/>
            </a:avLst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9" name="대각선 방향의 모서리가 둥근 사각형 58"/>
          <p:cNvSpPr/>
          <p:nvPr/>
        </p:nvSpPr>
        <p:spPr>
          <a:xfrm>
            <a:off x="395537" y="4221088"/>
            <a:ext cx="984777" cy="2156018"/>
          </a:xfrm>
          <a:prstGeom prst="round2DiagRect">
            <a:avLst>
              <a:gd name="adj1" fmla="val 8376"/>
              <a:gd name="adj2" fmla="val 9343"/>
            </a:avLst>
          </a:prstGeom>
          <a:solidFill>
            <a:schemeClr val="bg1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화상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</a:b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카메라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얼굴인식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도어벨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시스템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</a:b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만들기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68" name="대각선 방향의 모서리가 둥근 사각형 67"/>
          <p:cNvSpPr/>
          <p:nvPr/>
        </p:nvSpPr>
        <p:spPr>
          <a:xfrm>
            <a:off x="1763687" y="4221088"/>
            <a:ext cx="1428495" cy="2156018"/>
          </a:xfrm>
          <a:prstGeom prst="round2DiagRect">
            <a:avLst>
              <a:gd name="adj1" fmla="val 8376"/>
              <a:gd name="adj2" fmla="val 9343"/>
            </a:avLst>
          </a:prstGeom>
          <a:solidFill>
            <a:schemeClr val="bg1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단계별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</a:b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의미는 몰라도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무조건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</a:b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따라 하기를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</a:b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통하여 일단 만들어 봅니다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.</a:t>
            </a:r>
          </a:p>
        </p:txBody>
      </p:sp>
      <p:sp>
        <p:nvSpPr>
          <p:cNvPr id="69" name="대각선 방향의 모서리가 둥근 사각형 68"/>
          <p:cNvSpPr/>
          <p:nvPr/>
        </p:nvSpPr>
        <p:spPr>
          <a:xfrm>
            <a:off x="3707904" y="4195974"/>
            <a:ext cx="1231478" cy="2141254"/>
          </a:xfrm>
          <a:prstGeom prst="round2DiagRect">
            <a:avLst>
              <a:gd name="adj1" fmla="val 8376"/>
              <a:gd name="adj2" fmla="val 9343"/>
            </a:avLst>
          </a:prstGeom>
          <a:solidFill>
            <a:schemeClr val="bg1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우여곡절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힘든 과정을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격으며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,…</a:t>
            </a:r>
          </a:p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일단 결과물을 만들어 냅니다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.</a:t>
            </a:r>
          </a:p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실패해도 의미 있습니다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.</a:t>
            </a:r>
          </a:p>
        </p:txBody>
      </p:sp>
      <p:sp>
        <p:nvSpPr>
          <p:cNvPr id="70" name="대각선 방향의 모서리가 둥근 사각형 69"/>
          <p:cNvSpPr/>
          <p:nvPr/>
        </p:nvSpPr>
        <p:spPr>
          <a:xfrm>
            <a:off x="5220072" y="4230119"/>
            <a:ext cx="3718338" cy="2119079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71" name="대각선 방향의 모서리가 둥근 사각형 70"/>
          <p:cNvSpPr/>
          <p:nvPr/>
        </p:nvSpPr>
        <p:spPr>
          <a:xfrm>
            <a:off x="5417518" y="4087983"/>
            <a:ext cx="2443886" cy="287653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smtClean="0">
                <a:solidFill>
                  <a:schemeClr val="bg1"/>
                </a:solidFill>
                <a:latin typeface="HY헤드라인M"/>
                <a:ea typeface="HY헤드라인M"/>
              </a:rPr>
              <a:t>교육효과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72" name="대각선 방향의 모서리가 둥근 사각형 71"/>
          <p:cNvSpPr/>
          <p:nvPr/>
        </p:nvSpPr>
        <p:spPr>
          <a:xfrm>
            <a:off x="5358549" y="4437112"/>
            <a:ext cx="3389915" cy="287653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얼굴인식에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딥러닝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기술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적용된거야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!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73" name="대각선 방향의 모서리가 둥근 사각형 72"/>
          <p:cNvSpPr/>
          <p:nvPr/>
        </p:nvSpPr>
        <p:spPr>
          <a:xfrm>
            <a:off x="5358549" y="4743051"/>
            <a:ext cx="3402954" cy="287653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근데 아직도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딥러닝이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뭔지 모르겠지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!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74" name="대각선 방향의 모서리가 둥근 사각형 73"/>
          <p:cNvSpPr/>
          <p:nvPr/>
        </p:nvSpPr>
        <p:spPr>
          <a:xfrm>
            <a:off x="5358549" y="5048990"/>
            <a:ext cx="3402954" cy="503677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AI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말고도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라즈베리파이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카메라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스트리밍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파이썬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언어 등 적용된 기술 많아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!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75" name="대각선 방향의 모서리가 둥근 사각형 74"/>
          <p:cNvSpPr/>
          <p:nvPr/>
        </p:nvSpPr>
        <p:spPr>
          <a:xfrm>
            <a:off x="5358549" y="5570953"/>
            <a:ext cx="3402954" cy="432048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어쨌든 인공지능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얼굴인식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)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기능이 있는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도어벨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시스템을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니가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만든건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사실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!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77" name="대각선 방향의 모서리가 둥근 사각형 76"/>
          <p:cNvSpPr/>
          <p:nvPr/>
        </p:nvSpPr>
        <p:spPr>
          <a:xfrm>
            <a:off x="5358549" y="6021288"/>
            <a:ext cx="3389915" cy="287653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포트폴리오에 적을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꺼리가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생겼네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!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24765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대각선 방향의 모서리가 둥근 사각형 50"/>
          <p:cNvSpPr/>
          <p:nvPr/>
        </p:nvSpPr>
        <p:spPr>
          <a:xfrm>
            <a:off x="81219" y="913035"/>
            <a:ext cx="8973565" cy="2731989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62" name="텍스트 개체 틀 6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tabLst>
                <a:tab pos="2960688" algn="l"/>
              </a:tabLst>
            </a:pP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AI, </a:t>
            </a:r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IoT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강의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컨텐츠</a:t>
            </a:r>
            <a:endParaRPr lang="en-US" altLang="ko-KR" b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90572" y="378695"/>
            <a:ext cx="320769" cy="304800"/>
            <a:chOff x="338" y="910"/>
            <a:chExt cx="164" cy="164"/>
          </a:xfrm>
        </p:grpSpPr>
        <p:pic>
          <p:nvPicPr>
            <p:cNvPr id="203" name="Picture 55" descr="shadow_1_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38" y="910"/>
              <a:ext cx="164" cy="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" name="Oval 56"/>
            <p:cNvSpPr>
              <a:spLocks noChangeArrowheads="1"/>
            </p:cNvSpPr>
            <p:nvPr/>
          </p:nvSpPr>
          <p:spPr bwMode="gray">
            <a:xfrm rot="-10876022" flipH="1" flipV="1">
              <a:off x="365" y="937"/>
              <a:ext cx="110" cy="109"/>
            </a:xfrm>
            <a:prstGeom prst="ellipse">
              <a:avLst/>
            </a:prstGeom>
            <a:gradFill rotWithShape="1">
              <a:gsLst>
                <a:gs pos="0">
                  <a:srgbClr val="4EA88A"/>
                </a:gs>
                <a:gs pos="100000">
                  <a:srgbClr val="4EA88A">
                    <a:gamma/>
                    <a:shade val="83529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 dirty="0">
                <a:solidFill>
                  <a:srgbClr val="000000"/>
                </a:solidFill>
                <a:latin typeface="Arial"/>
                <a:ea typeface="굴림" charset="-127"/>
              </a:endParaRPr>
            </a:p>
          </p:txBody>
        </p:sp>
        <p:pic>
          <p:nvPicPr>
            <p:cNvPr id="205" name="Picture 57" descr="Picture2"/>
            <p:cNvPicPr>
              <a:picLocks noChangeAspect="1" noChangeArrowheads="1"/>
            </p:cNvPicPr>
            <p:nvPr/>
          </p:nvPicPr>
          <p:blipFill>
            <a:blip r:embed="rId3" cstate="print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73" y="946"/>
              <a:ext cx="91" cy="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205"/>
          <p:cNvGrpSpPr/>
          <p:nvPr/>
        </p:nvGrpSpPr>
        <p:grpSpPr>
          <a:xfrm>
            <a:off x="81777" y="384036"/>
            <a:ext cx="338360" cy="323853"/>
            <a:chOff x="1935163" y="2262188"/>
            <a:chExt cx="2457450" cy="2460625"/>
          </a:xfrm>
          <a:solidFill>
            <a:schemeClr val="accent1"/>
          </a:solidFill>
        </p:grpSpPr>
        <p:sp>
          <p:nvSpPr>
            <p:cNvPr id="207" name="Freeform 13"/>
            <p:cNvSpPr>
              <a:spLocks/>
            </p:cNvSpPr>
            <p:nvPr/>
          </p:nvSpPr>
          <p:spPr bwMode="auto">
            <a:xfrm>
              <a:off x="1935163" y="2262188"/>
              <a:ext cx="2457450" cy="2460625"/>
            </a:xfrm>
            <a:custGeom>
              <a:avLst/>
              <a:gdLst>
                <a:gd name="T0" fmla="*/ 1548 w 1548"/>
                <a:gd name="T1" fmla="*/ 814 h 1550"/>
                <a:gd name="T2" fmla="*/ 1532 w 1548"/>
                <a:gd name="T3" fmla="*/ 930 h 1550"/>
                <a:gd name="T4" fmla="*/ 1502 w 1548"/>
                <a:gd name="T5" fmla="*/ 1042 h 1550"/>
                <a:gd name="T6" fmla="*/ 1454 w 1548"/>
                <a:gd name="T7" fmla="*/ 1144 h 1550"/>
                <a:gd name="T8" fmla="*/ 1394 w 1548"/>
                <a:gd name="T9" fmla="*/ 1238 h 1550"/>
                <a:gd name="T10" fmla="*/ 1322 w 1548"/>
                <a:gd name="T11" fmla="*/ 1322 h 1550"/>
                <a:gd name="T12" fmla="*/ 1238 w 1548"/>
                <a:gd name="T13" fmla="*/ 1396 h 1550"/>
                <a:gd name="T14" fmla="*/ 1144 w 1548"/>
                <a:gd name="T15" fmla="*/ 1456 h 1550"/>
                <a:gd name="T16" fmla="*/ 1040 w 1548"/>
                <a:gd name="T17" fmla="*/ 1502 h 1550"/>
                <a:gd name="T18" fmla="*/ 930 w 1548"/>
                <a:gd name="T19" fmla="*/ 1534 h 1550"/>
                <a:gd name="T20" fmla="*/ 814 w 1548"/>
                <a:gd name="T21" fmla="*/ 1548 h 1550"/>
                <a:gd name="T22" fmla="*/ 734 w 1548"/>
                <a:gd name="T23" fmla="*/ 1548 h 1550"/>
                <a:gd name="T24" fmla="*/ 618 w 1548"/>
                <a:gd name="T25" fmla="*/ 1534 h 1550"/>
                <a:gd name="T26" fmla="*/ 508 w 1548"/>
                <a:gd name="T27" fmla="*/ 1502 h 1550"/>
                <a:gd name="T28" fmla="*/ 404 w 1548"/>
                <a:gd name="T29" fmla="*/ 1456 h 1550"/>
                <a:gd name="T30" fmla="*/ 310 w 1548"/>
                <a:gd name="T31" fmla="*/ 1396 h 1550"/>
                <a:gd name="T32" fmla="*/ 226 w 1548"/>
                <a:gd name="T33" fmla="*/ 1322 h 1550"/>
                <a:gd name="T34" fmla="*/ 154 w 1548"/>
                <a:gd name="T35" fmla="*/ 1238 h 1550"/>
                <a:gd name="T36" fmla="*/ 92 w 1548"/>
                <a:gd name="T37" fmla="*/ 1144 h 1550"/>
                <a:gd name="T38" fmla="*/ 46 w 1548"/>
                <a:gd name="T39" fmla="*/ 1042 h 1550"/>
                <a:gd name="T40" fmla="*/ 14 w 1548"/>
                <a:gd name="T41" fmla="*/ 930 h 1550"/>
                <a:gd name="T42" fmla="*/ 0 w 1548"/>
                <a:gd name="T43" fmla="*/ 814 h 1550"/>
                <a:gd name="T44" fmla="*/ 0 w 1548"/>
                <a:gd name="T45" fmla="*/ 734 h 1550"/>
                <a:gd name="T46" fmla="*/ 14 w 1548"/>
                <a:gd name="T47" fmla="*/ 618 h 1550"/>
                <a:gd name="T48" fmla="*/ 46 w 1548"/>
                <a:gd name="T49" fmla="*/ 508 h 1550"/>
                <a:gd name="T50" fmla="*/ 92 w 1548"/>
                <a:gd name="T51" fmla="*/ 406 h 1550"/>
                <a:gd name="T52" fmla="*/ 154 w 1548"/>
                <a:gd name="T53" fmla="*/ 312 h 1550"/>
                <a:gd name="T54" fmla="*/ 226 w 1548"/>
                <a:gd name="T55" fmla="*/ 226 h 1550"/>
                <a:gd name="T56" fmla="*/ 310 w 1548"/>
                <a:gd name="T57" fmla="*/ 154 h 1550"/>
                <a:gd name="T58" fmla="*/ 404 w 1548"/>
                <a:gd name="T59" fmla="*/ 94 h 1550"/>
                <a:gd name="T60" fmla="*/ 508 w 1548"/>
                <a:gd name="T61" fmla="*/ 48 h 1550"/>
                <a:gd name="T62" fmla="*/ 618 w 1548"/>
                <a:gd name="T63" fmla="*/ 16 h 1550"/>
                <a:gd name="T64" fmla="*/ 734 w 1548"/>
                <a:gd name="T65" fmla="*/ 2 h 1550"/>
                <a:gd name="T66" fmla="*/ 814 w 1548"/>
                <a:gd name="T67" fmla="*/ 2 h 1550"/>
                <a:gd name="T68" fmla="*/ 930 w 1548"/>
                <a:gd name="T69" fmla="*/ 16 h 1550"/>
                <a:gd name="T70" fmla="*/ 1040 w 1548"/>
                <a:gd name="T71" fmla="*/ 48 h 1550"/>
                <a:gd name="T72" fmla="*/ 1144 w 1548"/>
                <a:gd name="T73" fmla="*/ 94 h 1550"/>
                <a:gd name="T74" fmla="*/ 1238 w 1548"/>
                <a:gd name="T75" fmla="*/ 154 h 1550"/>
                <a:gd name="T76" fmla="*/ 1322 w 1548"/>
                <a:gd name="T77" fmla="*/ 226 h 1550"/>
                <a:gd name="T78" fmla="*/ 1394 w 1548"/>
                <a:gd name="T79" fmla="*/ 312 h 1550"/>
                <a:gd name="T80" fmla="*/ 1454 w 1548"/>
                <a:gd name="T81" fmla="*/ 406 h 1550"/>
                <a:gd name="T82" fmla="*/ 1502 w 1548"/>
                <a:gd name="T83" fmla="*/ 508 h 1550"/>
                <a:gd name="T84" fmla="*/ 1532 w 1548"/>
                <a:gd name="T85" fmla="*/ 618 h 1550"/>
                <a:gd name="T86" fmla="*/ 1548 w 1548"/>
                <a:gd name="T87" fmla="*/ 734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8" h="1550">
                  <a:moveTo>
                    <a:pt x="1548" y="774"/>
                  </a:moveTo>
                  <a:lnTo>
                    <a:pt x="1548" y="774"/>
                  </a:lnTo>
                  <a:lnTo>
                    <a:pt x="1548" y="814"/>
                  </a:lnTo>
                  <a:lnTo>
                    <a:pt x="1544" y="854"/>
                  </a:lnTo>
                  <a:lnTo>
                    <a:pt x="1540" y="892"/>
                  </a:lnTo>
                  <a:lnTo>
                    <a:pt x="1532" y="930"/>
                  </a:lnTo>
                  <a:lnTo>
                    <a:pt x="1524" y="968"/>
                  </a:lnTo>
                  <a:lnTo>
                    <a:pt x="1514" y="1006"/>
                  </a:lnTo>
                  <a:lnTo>
                    <a:pt x="1502" y="1042"/>
                  </a:lnTo>
                  <a:lnTo>
                    <a:pt x="1488" y="1076"/>
                  </a:lnTo>
                  <a:lnTo>
                    <a:pt x="1472" y="1110"/>
                  </a:lnTo>
                  <a:lnTo>
                    <a:pt x="1454" y="1144"/>
                  </a:lnTo>
                  <a:lnTo>
                    <a:pt x="1436" y="1176"/>
                  </a:lnTo>
                  <a:lnTo>
                    <a:pt x="1416" y="1208"/>
                  </a:lnTo>
                  <a:lnTo>
                    <a:pt x="1394" y="1238"/>
                  </a:lnTo>
                  <a:lnTo>
                    <a:pt x="1372" y="1268"/>
                  </a:lnTo>
                  <a:lnTo>
                    <a:pt x="1348" y="1296"/>
                  </a:lnTo>
                  <a:lnTo>
                    <a:pt x="1322" y="1322"/>
                  </a:lnTo>
                  <a:lnTo>
                    <a:pt x="1294" y="1348"/>
                  </a:lnTo>
                  <a:lnTo>
                    <a:pt x="1266" y="1372"/>
                  </a:lnTo>
                  <a:lnTo>
                    <a:pt x="1238" y="1396"/>
                  </a:lnTo>
                  <a:lnTo>
                    <a:pt x="1206" y="1418"/>
                  </a:lnTo>
                  <a:lnTo>
                    <a:pt x="1176" y="1438"/>
                  </a:lnTo>
                  <a:lnTo>
                    <a:pt x="1144" y="1456"/>
                  </a:lnTo>
                  <a:lnTo>
                    <a:pt x="1110" y="1472"/>
                  </a:lnTo>
                  <a:lnTo>
                    <a:pt x="1076" y="1488"/>
                  </a:lnTo>
                  <a:lnTo>
                    <a:pt x="1040" y="1502"/>
                  </a:lnTo>
                  <a:lnTo>
                    <a:pt x="1004" y="1514"/>
                  </a:lnTo>
                  <a:lnTo>
                    <a:pt x="968" y="1524"/>
                  </a:lnTo>
                  <a:lnTo>
                    <a:pt x="930" y="1534"/>
                  </a:lnTo>
                  <a:lnTo>
                    <a:pt x="892" y="1540"/>
                  </a:lnTo>
                  <a:lnTo>
                    <a:pt x="854" y="1546"/>
                  </a:lnTo>
                  <a:lnTo>
                    <a:pt x="814" y="1548"/>
                  </a:lnTo>
                  <a:lnTo>
                    <a:pt x="774" y="1550"/>
                  </a:lnTo>
                  <a:lnTo>
                    <a:pt x="774" y="1550"/>
                  </a:lnTo>
                  <a:lnTo>
                    <a:pt x="734" y="1548"/>
                  </a:lnTo>
                  <a:lnTo>
                    <a:pt x="694" y="1546"/>
                  </a:lnTo>
                  <a:lnTo>
                    <a:pt x="656" y="1540"/>
                  </a:lnTo>
                  <a:lnTo>
                    <a:pt x="618" y="1534"/>
                  </a:lnTo>
                  <a:lnTo>
                    <a:pt x="580" y="1524"/>
                  </a:lnTo>
                  <a:lnTo>
                    <a:pt x="544" y="1514"/>
                  </a:lnTo>
                  <a:lnTo>
                    <a:pt x="508" y="1502"/>
                  </a:lnTo>
                  <a:lnTo>
                    <a:pt x="472" y="1488"/>
                  </a:lnTo>
                  <a:lnTo>
                    <a:pt x="438" y="1472"/>
                  </a:lnTo>
                  <a:lnTo>
                    <a:pt x="404" y="1456"/>
                  </a:lnTo>
                  <a:lnTo>
                    <a:pt x="372" y="1438"/>
                  </a:lnTo>
                  <a:lnTo>
                    <a:pt x="340" y="1418"/>
                  </a:lnTo>
                  <a:lnTo>
                    <a:pt x="310" y="1396"/>
                  </a:lnTo>
                  <a:lnTo>
                    <a:pt x="282" y="1372"/>
                  </a:lnTo>
                  <a:lnTo>
                    <a:pt x="252" y="1348"/>
                  </a:lnTo>
                  <a:lnTo>
                    <a:pt x="226" y="1322"/>
                  </a:lnTo>
                  <a:lnTo>
                    <a:pt x="200" y="1296"/>
                  </a:lnTo>
                  <a:lnTo>
                    <a:pt x="176" y="1268"/>
                  </a:lnTo>
                  <a:lnTo>
                    <a:pt x="154" y="1238"/>
                  </a:lnTo>
                  <a:lnTo>
                    <a:pt x="132" y="1208"/>
                  </a:lnTo>
                  <a:lnTo>
                    <a:pt x="112" y="1176"/>
                  </a:lnTo>
                  <a:lnTo>
                    <a:pt x="92" y="1144"/>
                  </a:lnTo>
                  <a:lnTo>
                    <a:pt x="76" y="1110"/>
                  </a:lnTo>
                  <a:lnTo>
                    <a:pt x="60" y="1076"/>
                  </a:lnTo>
                  <a:lnTo>
                    <a:pt x="46" y="1042"/>
                  </a:lnTo>
                  <a:lnTo>
                    <a:pt x="34" y="1006"/>
                  </a:lnTo>
                  <a:lnTo>
                    <a:pt x="24" y="968"/>
                  </a:lnTo>
                  <a:lnTo>
                    <a:pt x="14" y="930"/>
                  </a:lnTo>
                  <a:lnTo>
                    <a:pt x="8" y="892"/>
                  </a:lnTo>
                  <a:lnTo>
                    <a:pt x="4" y="854"/>
                  </a:lnTo>
                  <a:lnTo>
                    <a:pt x="0" y="814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0" y="734"/>
                  </a:lnTo>
                  <a:lnTo>
                    <a:pt x="4" y="696"/>
                  </a:lnTo>
                  <a:lnTo>
                    <a:pt x="8" y="656"/>
                  </a:lnTo>
                  <a:lnTo>
                    <a:pt x="14" y="618"/>
                  </a:lnTo>
                  <a:lnTo>
                    <a:pt x="24" y="582"/>
                  </a:lnTo>
                  <a:lnTo>
                    <a:pt x="34" y="544"/>
                  </a:lnTo>
                  <a:lnTo>
                    <a:pt x="46" y="508"/>
                  </a:lnTo>
                  <a:lnTo>
                    <a:pt x="60" y="474"/>
                  </a:lnTo>
                  <a:lnTo>
                    <a:pt x="76" y="438"/>
                  </a:lnTo>
                  <a:lnTo>
                    <a:pt x="92" y="406"/>
                  </a:lnTo>
                  <a:lnTo>
                    <a:pt x="112" y="374"/>
                  </a:lnTo>
                  <a:lnTo>
                    <a:pt x="132" y="342"/>
                  </a:lnTo>
                  <a:lnTo>
                    <a:pt x="154" y="312"/>
                  </a:lnTo>
                  <a:lnTo>
                    <a:pt x="176" y="282"/>
                  </a:lnTo>
                  <a:lnTo>
                    <a:pt x="200" y="254"/>
                  </a:lnTo>
                  <a:lnTo>
                    <a:pt x="226" y="226"/>
                  </a:lnTo>
                  <a:lnTo>
                    <a:pt x="252" y="202"/>
                  </a:lnTo>
                  <a:lnTo>
                    <a:pt x="282" y="176"/>
                  </a:lnTo>
                  <a:lnTo>
                    <a:pt x="310" y="154"/>
                  </a:lnTo>
                  <a:lnTo>
                    <a:pt x="340" y="132"/>
                  </a:lnTo>
                  <a:lnTo>
                    <a:pt x="372" y="112"/>
                  </a:lnTo>
                  <a:lnTo>
                    <a:pt x="404" y="94"/>
                  </a:lnTo>
                  <a:lnTo>
                    <a:pt x="438" y="76"/>
                  </a:lnTo>
                  <a:lnTo>
                    <a:pt x="472" y="60"/>
                  </a:lnTo>
                  <a:lnTo>
                    <a:pt x="508" y="48"/>
                  </a:lnTo>
                  <a:lnTo>
                    <a:pt x="544" y="34"/>
                  </a:lnTo>
                  <a:lnTo>
                    <a:pt x="580" y="24"/>
                  </a:lnTo>
                  <a:lnTo>
                    <a:pt x="618" y="16"/>
                  </a:lnTo>
                  <a:lnTo>
                    <a:pt x="656" y="10"/>
                  </a:lnTo>
                  <a:lnTo>
                    <a:pt x="694" y="4"/>
                  </a:lnTo>
                  <a:lnTo>
                    <a:pt x="734" y="2"/>
                  </a:lnTo>
                  <a:lnTo>
                    <a:pt x="774" y="0"/>
                  </a:lnTo>
                  <a:lnTo>
                    <a:pt x="774" y="0"/>
                  </a:lnTo>
                  <a:lnTo>
                    <a:pt x="814" y="2"/>
                  </a:lnTo>
                  <a:lnTo>
                    <a:pt x="854" y="4"/>
                  </a:lnTo>
                  <a:lnTo>
                    <a:pt x="892" y="10"/>
                  </a:lnTo>
                  <a:lnTo>
                    <a:pt x="930" y="16"/>
                  </a:lnTo>
                  <a:lnTo>
                    <a:pt x="968" y="24"/>
                  </a:lnTo>
                  <a:lnTo>
                    <a:pt x="1004" y="34"/>
                  </a:lnTo>
                  <a:lnTo>
                    <a:pt x="1040" y="48"/>
                  </a:lnTo>
                  <a:lnTo>
                    <a:pt x="1076" y="60"/>
                  </a:lnTo>
                  <a:lnTo>
                    <a:pt x="1110" y="76"/>
                  </a:lnTo>
                  <a:lnTo>
                    <a:pt x="1144" y="94"/>
                  </a:lnTo>
                  <a:lnTo>
                    <a:pt x="1176" y="112"/>
                  </a:lnTo>
                  <a:lnTo>
                    <a:pt x="1206" y="132"/>
                  </a:lnTo>
                  <a:lnTo>
                    <a:pt x="1238" y="154"/>
                  </a:lnTo>
                  <a:lnTo>
                    <a:pt x="1266" y="176"/>
                  </a:lnTo>
                  <a:lnTo>
                    <a:pt x="1294" y="202"/>
                  </a:lnTo>
                  <a:lnTo>
                    <a:pt x="1322" y="226"/>
                  </a:lnTo>
                  <a:lnTo>
                    <a:pt x="1348" y="254"/>
                  </a:lnTo>
                  <a:lnTo>
                    <a:pt x="1372" y="282"/>
                  </a:lnTo>
                  <a:lnTo>
                    <a:pt x="1394" y="312"/>
                  </a:lnTo>
                  <a:lnTo>
                    <a:pt x="1416" y="342"/>
                  </a:lnTo>
                  <a:lnTo>
                    <a:pt x="1436" y="374"/>
                  </a:lnTo>
                  <a:lnTo>
                    <a:pt x="1454" y="406"/>
                  </a:lnTo>
                  <a:lnTo>
                    <a:pt x="1472" y="438"/>
                  </a:lnTo>
                  <a:lnTo>
                    <a:pt x="1488" y="474"/>
                  </a:lnTo>
                  <a:lnTo>
                    <a:pt x="1502" y="508"/>
                  </a:lnTo>
                  <a:lnTo>
                    <a:pt x="1514" y="544"/>
                  </a:lnTo>
                  <a:lnTo>
                    <a:pt x="1524" y="582"/>
                  </a:lnTo>
                  <a:lnTo>
                    <a:pt x="1532" y="618"/>
                  </a:lnTo>
                  <a:lnTo>
                    <a:pt x="1540" y="656"/>
                  </a:lnTo>
                  <a:lnTo>
                    <a:pt x="1544" y="696"/>
                  </a:lnTo>
                  <a:lnTo>
                    <a:pt x="1548" y="734"/>
                  </a:lnTo>
                  <a:lnTo>
                    <a:pt x="1548" y="774"/>
                  </a:lnTo>
                  <a:lnTo>
                    <a:pt x="1548" y="7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8" name="Freeform 14"/>
            <p:cNvSpPr>
              <a:spLocks noEditPoints="1"/>
            </p:cNvSpPr>
            <p:nvPr/>
          </p:nvSpPr>
          <p:spPr bwMode="auto">
            <a:xfrm>
              <a:off x="2071688" y="2398713"/>
              <a:ext cx="2184400" cy="2184400"/>
            </a:xfrm>
            <a:custGeom>
              <a:avLst/>
              <a:gdLst>
                <a:gd name="T0" fmla="*/ 620 w 1376"/>
                <a:gd name="T1" fmla="*/ 4 h 1376"/>
                <a:gd name="T2" fmla="*/ 350 w 1376"/>
                <a:gd name="T3" fmla="*/ 90 h 1376"/>
                <a:gd name="T4" fmla="*/ 140 w 1376"/>
                <a:gd name="T5" fmla="*/ 272 h 1376"/>
                <a:gd name="T6" fmla="*/ 20 w 1376"/>
                <a:gd name="T7" fmla="*/ 526 h 1376"/>
                <a:gd name="T8" fmla="*/ 0 w 1376"/>
                <a:gd name="T9" fmla="*/ 724 h 1376"/>
                <a:gd name="T10" fmla="*/ 48 w 1376"/>
                <a:gd name="T11" fmla="*/ 942 h 1376"/>
                <a:gd name="T12" fmla="*/ 202 w 1376"/>
                <a:gd name="T13" fmla="*/ 1174 h 1376"/>
                <a:gd name="T14" fmla="*/ 434 w 1376"/>
                <a:gd name="T15" fmla="*/ 1328 h 1376"/>
                <a:gd name="T16" fmla="*/ 654 w 1376"/>
                <a:gd name="T17" fmla="*/ 1376 h 1376"/>
                <a:gd name="T18" fmla="*/ 850 w 1376"/>
                <a:gd name="T19" fmla="*/ 1358 h 1376"/>
                <a:gd name="T20" fmla="*/ 1104 w 1376"/>
                <a:gd name="T21" fmla="*/ 1236 h 1376"/>
                <a:gd name="T22" fmla="*/ 1286 w 1376"/>
                <a:gd name="T23" fmla="*/ 1028 h 1376"/>
                <a:gd name="T24" fmla="*/ 1372 w 1376"/>
                <a:gd name="T25" fmla="*/ 756 h 1376"/>
                <a:gd name="T26" fmla="*/ 1372 w 1376"/>
                <a:gd name="T27" fmla="*/ 622 h 1376"/>
                <a:gd name="T28" fmla="*/ 1286 w 1376"/>
                <a:gd name="T29" fmla="*/ 350 h 1376"/>
                <a:gd name="T30" fmla="*/ 1104 w 1376"/>
                <a:gd name="T31" fmla="*/ 142 h 1376"/>
                <a:gd name="T32" fmla="*/ 850 w 1376"/>
                <a:gd name="T33" fmla="*/ 20 h 1376"/>
                <a:gd name="T34" fmla="*/ 450 w 1376"/>
                <a:gd name="T35" fmla="*/ 154 h 1376"/>
                <a:gd name="T36" fmla="*/ 282 w 1376"/>
                <a:gd name="T37" fmla="*/ 384 h 1376"/>
                <a:gd name="T38" fmla="*/ 128 w 1376"/>
                <a:gd name="T39" fmla="*/ 424 h 1376"/>
                <a:gd name="T40" fmla="*/ 332 w 1376"/>
                <a:gd name="T41" fmla="*/ 184 h 1376"/>
                <a:gd name="T42" fmla="*/ 328 w 1376"/>
                <a:gd name="T43" fmla="*/ 490 h 1376"/>
                <a:gd name="T44" fmla="*/ 106 w 1376"/>
                <a:gd name="T45" fmla="*/ 590 h 1376"/>
                <a:gd name="T46" fmla="*/ 338 w 1376"/>
                <a:gd name="T47" fmla="*/ 438 h 1376"/>
                <a:gd name="T48" fmla="*/ 240 w 1376"/>
                <a:gd name="T49" fmla="*/ 896 h 1376"/>
                <a:gd name="T50" fmla="*/ 80 w 1376"/>
                <a:gd name="T51" fmla="*/ 740 h 1376"/>
                <a:gd name="T52" fmla="*/ 246 w 1376"/>
                <a:gd name="T53" fmla="*/ 978 h 1376"/>
                <a:gd name="T54" fmla="*/ 432 w 1376"/>
                <a:gd name="T55" fmla="*/ 1194 h 1376"/>
                <a:gd name="T56" fmla="*/ 332 w 1376"/>
                <a:gd name="T57" fmla="*/ 1194 h 1376"/>
                <a:gd name="T58" fmla="*/ 128 w 1376"/>
                <a:gd name="T59" fmla="*/ 954 h 1376"/>
                <a:gd name="T60" fmla="*/ 590 w 1376"/>
                <a:gd name="T61" fmla="*/ 1272 h 1376"/>
                <a:gd name="T62" fmla="*/ 438 w 1376"/>
                <a:gd name="T63" fmla="*/ 1040 h 1376"/>
                <a:gd name="T64" fmla="*/ 530 w 1376"/>
                <a:gd name="T65" fmla="*/ 984 h 1376"/>
                <a:gd name="T66" fmla="*/ 654 w 1376"/>
                <a:gd name="T67" fmla="*/ 994 h 1376"/>
                <a:gd name="T68" fmla="*/ 470 w 1376"/>
                <a:gd name="T69" fmla="*/ 404 h 1376"/>
                <a:gd name="T70" fmla="*/ 490 w 1376"/>
                <a:gd name="T71" fmla="*/ 328 h 1376"/>
                <a:gd name="T72" fmla="*/ 574 w 1376"/>
                <a:gd name="T73" fmla="*/ 118 h 1376"/>
                <a:gd name="T74" fmla="*/ 1250 w 1376"/>
                <a:gd name="T75" fmla="*/ 470 h 1376"/>
                <a:gd name="T76" fmla="*/ 1006 w 1376"/>
                <a:gd name="T77" fmla="*/ 320 h 1376"/>
                <a:gd name="T78" fmla="*/ 920 w 1376"/>
                <a:gd name="T79" fmla="*/ 116 h 1376"/>
                <a:gd name="T80" fmla="*/ 1172 w 1376"/>
                <a:gd name="T81" fmla="*/ 304 h 1376"/>
                <a:gd name="T82" fmla="*/ 722 w 1376"/>
                <a:gd name="T83" fmla="*/ 76 h 1376"/>
                <a:gd name="T84" fmla="*/ 872 w 1376"/>
                <a:gd name="T85" fmla="*/ 198 h 1376"/>
                <a:gd name="T86" fmla="*/ 722 w 1376"/>
                <a:gd name="T87" fmla="*/ 76 h 1376"/>
                <a:gd name="T88" fmla="*/ 984 w 1376"/>
                <a:gd name="T89" fmla="*/ 530 h 1376"/>
                <a:gd name="T90" fmla="*/ 984 w 1376"/>
                <a:gd name="T91" fmla="*/ 848 h 1376"/>
                <a:gd name="T92" fmla="*/ 722 w 1376"/>
                <a:gd name="T93" fmla="*/ 1302 h 1376"/>
                <a:gd name="T94" fmla="*/ 896 w 1376"/>
                <a:gd name="T95" fmla="*/ 1136 h 1376"/>
                <a:gd name="T96" fmla="*/ 738 w 1376"/>
                <a:gd name="T97" fmla="*/ 1296 h 1376"/>
                <a:gd name="T98" fmla="*/ 978 w 1376"/>
                <a:gd name="T99" fmla="*/ 1130 h 1376"/>
                <a:gd name="T100" fmla="*/ 1194 w 1376"/>
                <a:gd name="T101" fmla="*/ 946 h 1376"/>
                <a:gd name="T102" fmla="*/ 1194 w 1376"/>
                <a:gd name="T103" fmla="*/ 1044 h 1376"/>
                <a:gd name="T104" fmla="*/ 952 w 1376"/>
                <a:gd name="T105" fmla="*/ 1248 h 1376"/>
                <a:gd name="T106" fmla="*/ 1062 w 1376"/>
                <a:gd name="T107" fmla="*/ 724 h 1376"/>
                <a:gd name="T108" fmla="*/ 1230 w 1376"/>
                <a:gd name="T109" fmla="*/ 832 h 1376"/>
                <a:gd name="T110" fmla="*/ 1060 w 1376"/>
                <a:gd name="T111" fmla="*/ 598 h 1376"/>
                <a:gd name="T112" fmla="*/ 1230 w 1376"/>
                <a:gd name="T113" fmla="*/ 546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76" h="1376">
                  <a:moveTo>
                    <a:pt x="722" y="2"/>
                  </a:moveTo>
                  <a:lnTo>
                    <a:pt x="722" y="2"/>
                  </a:lnTo>
                  <a:lnTo>
                    <a:pt x="722" y="2"/>
                  </a:lnTo>
                  <a:lnTo>
                    <a:pt x="688" y="0"/>
                  </a:lnTo>
                  <a:lnTo>
                    <a:pt x="688" y="0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20" y="4"/>
                  </a:lnTo>
                  <a:lnTo>
                    <a:pt x="588" y="8"/>
                  </a:lnTo>
                  <a:lnTo>
                    <a:pt x="556" y="14"/>
                  </a:lnTo>
                  <a:lnTo>
                    <a:pt x="524" y="20"/>
                  </a:lnTo>
                  <a:lnTo>
                    <a:pt x="494" y="28"/>
                  </a:lnTo>
                  <a:lnTo>
                    <a:pt x="464" y="38"/>
                  </a:lnTo>
                  <a:lnTo>
                    <a:pt x="434" y="50"/>
                  </a:lnTo>
                  <a:lnTo>
                    <a:pt x="406" y="62"/>
                  </a:lnTo>
                  <a:lnTo>
                    <a:pt x="378" y="76"/>
                  </a:lnTo>
                  <a:lnTo>
                    <a:pt x="350" y="90"/>
                  </a:lnTo>
                  <a:lnTo>
                    <a:pt x="322" y="106"/>
                  </a:lnTo>
                  <a:lnTo>
                    <a:pt x="296" y="124"/>
                  </a:lnTo>
                  <a:lnTo>
                    <a:pt x="272" y="142"/>
                  </a:lnTo>
                  <a:lnTo>
                    <a:pt x="248" y="160"/>
                  </a:lnTo>
                  <a:lnTo>
                    <a:pt x="224" y="182"/>
                  </a:lnTo>
                  <a:lnTo>
                    <a:pt x="202" y="202"/>
                  </a:lnTo>
                  <a:lnTo>
                    <a:pt x="180" y="224"/>
                  </a:lnTo>
                  <a:lnTo>
                    <a:pt x="160" y="248"/>
                  </a:lnTo>
                  <a:lnTo>
                    <a:pt x="140" y="272"/>
                  </a:lnTo>
                  <a:lnTo>
                    <a:pt x="122" y="298"/>
                  </a:lnTo>
                  <a:lnTo>
                    <a:pt x="104" y="324"/>
                  </a:lnTo>
                  <a:lnTo>
                    <a:pt x="90" y="350"/>
                  </a:lnTo>
                  <a:lnTo>
                    <a:pt x="74" y="378"/>
                  </a:lnTo>
                  <a:lnTo>
                    <a:pt x="60" y="406"/>
                  </a:lnTo>
                  <a:lnTo>
                    <a:pt x="48" y="436"/>
                  </a:lnTo>
                  <a:lnTo>
                    <a:pt x="38" y="464"/>
                  </a:lnTo>
                  <a:lnTo>
                    <a:pt x="28" y="494"/>
                  </a:lnTo>
                  <a:lnTo>
                    <a:pt x="20" y="526"/>
                  </a:lnTo>
                  <a:lnTo>
                    <a:pt x="12" y="558"/>
                  </a:lnTo>
                  <a:lnTo>
                    <a:pt x="8" y="588"/>
                  </a:lnTo>
                  <a:lnTo>
                    <a:pt x="4" y="622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4" y="756"/>
                  </a:lnTo>
                  <a:lnTo>
                    <a:pt x="8" y="788"/>
                  </a:lnTo>
                  <a:lnTo>
                    <a:pt x="12" y="820"/>
                  </a:lnTo>
                  <a:lnTo>
                    <a:pt x="20" y="852"/>
                  </a:lnTo>
                  <a:lnTo>
                    <a:pt x="28" y="882"/>
                  </a:lnTo>
                  <a:lnTo>
                    <a:pt x="38" y="912"/>
                  </a:lnTo>
                  <a:lnTo>
                    <a:pt x="48" y="942"/>
                  </a:lnTo>
                  <a:lnTo>
                    <a:pt x="60" y="972"/>
                  </a:lnTo>
                  <a:lnTo>
                    <a:pt x="74" y="1000"/>
                  </a:lnTo>
                  <a:lnTo>
                    <a:pt x="90" y="1028"/>
                  </a:lnTo>
                  <a:lnTo>
                    <a:pt x="104" y="1054"/>
                  </a:lnTo>
                  <a:lnTo>
                    <a:pt x="122" y="1080"/>
                  </a:lnTo>
                  <a:lnTo>
                    <a:pt x="140" y="1104"/>
                  </a:lnTo>
                  <a:lnTo>
                    <a:pt x="160" y="1130"/>
                  </a:lnTo>
                  <a:lnTo>
                    <a:pt x="180" y="1152"/>
                  </a:lnTo>
                  <a:lnTo>
                    <a:pt x="202" y="1174"/>
                  </a:lnTo>
                  <a:lnTo>
                    <a:pt x="224" y="1196"/>
                  </a:lnTo>
                  <a:lnTo>
                    <a:pt x="248" y="1216"/>
                  </a:lnTo>
                  <a:lnTo>
                    <a:pt x="272" y="1236"/>
                  </a:lnTo>
                  <a:lnTo>
                    <a:pt x="296" y="1254"/>
                  </a:lnTo>
                  <a:lnTo>
                    <a:pt x="322" y="1272"/>
                  </a:lnTo>
                  <a:lnTo>
                    <a:pt x="350" y="1288"/>
                  </a:lnTo>
                  <a:lnTo>
                    <a:pt x="378" y="1302"/>
                  </a:lnTo>
                  <a:lnTo>
                    <a:pt x="406" y="1316"/>
                  </a:lnTo>
                  <a:lnTo>
                    <a:pt x="434" y="1328"/>
                  </a:lnTo>
                  <a:lnTo>
                    <a:pt x="464" y="1340"/>
                  </a:lnTo>
                  <a:lnTo>
                    <a:pt x="494" y="1348"/>
                  </a:lnTo>
                  <a:lnTo>
                    <a:pt x="524" y="1358"/>
                  </a:lnTo>
                  <a:lnTo>
                    <a:pt x="556" y="1364"/>
                  </a:lnTo>
                  <a:lnTo>
                    <a:pt x="588" y="1370"/>
                  </a:lnTo>
                  <a:lnTo>
                    <a:pt x="620" y="1374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88" y="1376"/>
                  </a:lnTo>
                  <a:lnTo>
                    <a:pt x="688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56" y="1374"/>
                  </a:lnTo>
                  <a:lnTo>
                    <a:pt x="788" y="1370"/>
                  </a:lnTo>
                  <a:lnTo>
                    <a:pt x="820" y="1364"/>
                  </a:lnTo>
                  <a:lnTo>
                    <a:pt x="850" y="1358"/>
                  </a:lnTo>
                  <a:lnTo>
                    <a:pt x="882" y="1348"/>
                  </a:lnTo>
                  <a:lnTo>
                    <a:pt x="912" y="1340"/>
                  </a:lnTo>
                  <a:lnTo>
                    <a:pt x="942" y="1328"/>
                  </a:lnTo>
                  <a:lnTo>
                    <a:pt x="970" y="1316"/>
                  </a:lnTo>
                  <a:lnTo>
                    <a:pt x="998" y="1302"/>
                  </a:lnTo>
                  <a:lnTo>
                    <a:pt x="1026" y="1288"/>
                  </a:lnTo>
                  <a:lnTo>
                    <a:pt x="1052" y="1272"/>
                  </a:lnTo>
                  <a:lnTo>
                    <a:pt x="1078" y="1254"/>
                  </a:lnTo>
                  <a:lnTo>
                    <a:pt x="1104" y="1236"/>
                  </a:lnTo>
                  <a:lnTo>
                    <a:pt x="1128" y="1216"/>
                  </a:lnTo>
                  <a:lnTo>
                    <a:pt x="1152" y="1196"/>
                  </a:lnTo>
                  <a:lnTo>
                    <a:pt x="1174" y="1174"/>
                  </a:lnTo>
                  <a:lnTo>
                    <a:pt x="1196" y="1152"/>
                  </a:lnTo>
                  <a:lnTo>
                    <a:pt x="1216" y="1130"/>
                  </a:lnTo>
                  <a:lnTo>
                    <a:pt x="1236" y="1104"/>
                  </a:lnTo>
                  <a:lnTo>
                    <a:pt x="1254" y="1080"/>
                  </a:lnTo>
                  <a:lnTo>
                    <a:pt x="1270" y="1054"/>
                  </a:lnTo>
                  <a:lnTo>
                    <a:pt x="1286" y="1028"/>
                  </a:lnTo>
                  <a:lnTo>
                    <a:pt x="1302" y="1000"/>
                  </a:lnTo>
                  <a:lnTo>
                    <a:pt x="1314" y="972"/>
                  </a:lnTo>
                  <a:lnTo>
                    <a:pt x="1328" y="942"/>
                  </a:lnTo>
                  <a:lnTo>
                    <a:pt x="1338" y="912"/>
                  </a:lnTo>
                  <a:lnTo>
                    <a:pt x="1348" y="882"/>
                  </a:lnTo>
                  <a:lnTo>
                    <a:pt x="1356" y="852"/>
                  </a:lnTo>
                  <a:lnTo>
                    <a:pt x="1364" y="820"/>
                  </a:lnTo>
                  <a:lnTo>
                    <a:pt x="1368" y="788"/>
                  </a:lnTo>
                  <a:lnTo>
                    <a:pt x="1372" y="756"/>
                  </a:lnTo>
                  <a:lnTo>
                    <a:pt x="1374" y="724"/>
                  </a:lnTo>
                  <a:lnTo>
                    <a:pt x="1376" y="724"/>
                  </a:lnTo>
                  <a:lnTo>
                    <a:pt x="1376" y="724"/>
                  </a:lnTo>
                  <a:lnTo>
                    <a:pt x="1376" y="688"/>
                  </a:lnTo>
                  <a:lnTo>
                    <a:pt x="1376" y="688"/>
                  </a:lnTo>
                  <a:lnTo>
                    <a:pt x="1376" y="654"/>
                  </a:lnTo>
                  <a:lnTo>
                    <a:pt x="1374" y="654"/>
                  </a:lnTo>
                  <a:lnTo>
                    <a:pt x="1374" y="654"/>
                  </a:lnTo>
                  <a:lnTo>
                    <a:pt x="1372" y="622"/>
                  </a:lnTo>
                  <a:lnTo>
                    <a:pt x="1368" y="588"/>
                  </a:lnTo>
                  <a:lnTo>
                    <a:pt x="1364" y="558"/>
                  </a:lnTo>
                  <a:lnTo>
                    <a:pt x="1356" y="526"/>
                  </a:lnTo>
                  <a:lnTo>
                    <a:pt x="1348" y="494"/>
                  </a:lnTo>
                  <a:lnTo>
                    <a:pt x="1338" y="464"/>
                  </a:lnTo>
                  <a:lnTo>
                    <a:pt x="1328" y="436"/>
                  </a:lnTo>
                  <a:lnTo>
                    <a:pt x="1314" y="406"/>
                  </a:lnTo>
                  <a:lnTo>
                    <a:pt x="1302" y="378"/>
                  </a:lnTo>
                  <a:lnTo>
                    <a:pt x="1286" y="350"/>
                  </a:lnTo>
                  <a:lnTo>
                    <a:pt x="1270" y="324"/>
                  </a:lnTo>
                  <a:lnTo>
                    <a:pt x="1254" y="298"/>
                  </a:lnTo>
                  <a:lnTo>
                    <a:pt x="1236" y="272"/>
                  </a:lnTo>
                  <a:lnTo>
                    <a:pt x="1216" y="248"/>
                  </a:lnTo>
                  <a:lnTo>
                    <a:pt x="1196" y="224"/>
                  </a:lnTo>
                  <a:lnTo>
                    <a:pt x="1174" y="202"/>
                  </a:lnTo>
                  <a:lnTo>
                    <a:pt x="1152" y="182"/>
                  </a:lnTo>
                  <a:lnTo>
                    <a:pt x="1128" y="160"/>
                  </a:lnTo>
                  <a:lnTo>
                    <a:pt x="1104" y="142"/>
                  </a:lnTo>
                  <a:lnTo>
                    <a:pt x="1078" y="124"/>
                  </a:lnTo>
                  <a:lnTo>
                    <a:pt x="1052" y="106"/>
                  </a:lnTo>
                  <a:lnTo>
                    <a:pt x="1026" y="90"/>
                  </a:lnTo>
                  <a:lnTo>
                    <a:pt x="998" y="76"/>
                  </a:lnTo>
                  <a:lnTo>
                    <a:pt x="970" y="62"/>
                  </a:lnTo>
                  <a:lnTo>
                    <a:pt x="942" y="50"/>
                  </a:lnTo>
                  <a:lnTo>
                    <a:pt x="912" y="38"/>
                  </a:lnTo>
                  <a:lnTo>
                    <a:pt x="882" y="28"/>
                  </a:lnTo>
                  <a:lnTo>
                    <a:pt x="850" y="20"/>
                  </a:lnTo>
                  <a:lnTo>
                    <a:pt x="820" y="14"/>
                  </a:lnTo>
                  <a:lnTo>
                    <a:pt x="788" y="8"/>
                  </a:lnTo>
                  <a:lnTo>
                    <a:pt x="756" y="4"/>
                  </a:lnTo>
                  <a:lnTo>
                    <a:pt x="722" y="2"/>
                  </a:lnTo>
                  <a:lnTo>
                    <a:pt x="722" y="2"/>
                  </a:lnTo>
                  <a:close/>
                  <a:moveTo>
                    <a:pt x="490" y="102"/>
                  </a:moveTo>
                  <a:lnTo>
                    <a:pt x="490" y="102"/>
                  </a:lnTo>
                  <a:lnTo>
                    <a:pt x="470" y="128"/>
                  </a:lnTo>
                  <a:lnTo>
                    <a:pt x="450" y="154"/>
                  </a:lnTo>
                  <a:lnTo>
                    <a:pt x="432" y="184"/>
                  </a:lnTo>
                  <a:lnTo>
                    <a:pt x="414" y="214"/>
                  </a:lnTo>
                  <a:lnTo>
                    <a:pt x="398" y="248"/>
                  </a:lnTo>
                  <a:lnTo>
                    <a:pt x="384" y="282"/>
                  </a:lnTo>
                  <a:lnTo>
                    <a:pt x="370" y="320"/>
                  </a:lnTo>
                  <a:lnTo>
                    <a:pt x="358" y="358"/>
                  </a:lnTo>
                  <a:lnTo>
                    <a:pt x="358" y="358"/>
                  </a:lnTo>
                  <a:lnTo>
                    <a:pt x="318" y="370"/>
                  </a:lnTo>
                  <a:lnTo>
                    <a:pt x="282" y="384"/>
                  </a:lnTo>
                  <a:lnTo>
                    <a:pt x="246" y="400"/>
                  </a:lnTo>
                  <a:lnTo>
                    <a:pt x="214" y="416"/>
                  </a:lnTo>
                  <a:lnTo>
                    <a:pt x="182" y="432"/>
                  </a:lnTo>
                  <a:lnTo>
                    <a:pt x="154" y="450"/>
                  </a:lnTo>
                  <a:lnTo>
                    <a:pt x="126" y="470"/>
                  </a:lnTo>
                  <a:lnTo>
                    <a:pt x="102" y="490"/>
                  </a:lnTo>
                  <a:lnTo>
                    <a:pt x="102" y="490"/>
                  </a:lnTo>
                  <a:lnTo>
                    <a:pt x="114" y="456"/>
                  </a:lnTo>
                  <a:lnTo>
                    <a:pt x="128" y="424"/>
                  </a:lnTo>
                  <a:lnTo>
                    <a:pt x="146" y="392"/>
                  </a:lnTo>
                  <a:lnTo>
                    <a:pt x="164" y="362"/>
                  </a:lnTo>
                  <a:lnTo>
                    <a:pt x="182" y="332"/>
                  </a:lnTo>
                  <a:lnTo>
                    <a:pt x="204" y="304"/>
                  </a:lnTo>
                  <a:lnTo>
                    <a:pt x="226" y="278"/>
                  </a:lnTo>
                  <a:lnTo>
                    <a:pt x="250" y="252"/>
                  </a:lnTo>
                  <a:lnTo>
                    <a:pt x="276" y="228"/>
                  </a:lnTo>
                  <a:lnTo>
                    <a:pt x="304" y="204"/>
                  </a:lnTo>
                  <a:lnTo>
                    <a:pt x="332" y="184"/>
                  </a:lnTo>
                  <a:lnTo>
                    <a:pt x="362" y="164"/>
                  </a:lnTo>
                  <a:lnTo>
                    <a:pt x="392" y="146"/>
                  </a:lnTo>
                  <a:lnTo>
                    <a:pt x="424" y="130"/>
                  </a:lnTo>
                  <a:lnTo>
                    <a:pt x="456" y="116"/>
                  </a:lnTo>
                  <a:lnTo>
                    <a:pt x="490" y="102"/>
                  </a:lnTo>
                  <a:lnTo>
                    <a:pt x="490" y="102"/>
                  </a:lnTo>
                  <a:close/>
                  <a:moveTo>
                    <a:pt x="338" y="438"/>
                  </a:moveTo>
                  <a:lnTo>
                    <a:pt x="338" y="438"/>
                  </a:lnTo>
                  <a:lnTo>
                    <a:pt x="328" y="490"/>
                  </a:lnTo>
                  <a:lnTo>
                    <a:pt x="320" y="544"/>
                  </a:lnTo>
                  <a:lnTo>
                    <a:pt x="316" y="598"/>
                  </a:lnTo>
                  <a:lnTo>
                    <a:pt x="312" y="654"/>
                  </a:lnTo>
                  <a:lnTo>
                    <a:pt x="76" y="654"/>
                  </a:lnTo>
                  <a:lnTo>
                    <a:pt x="76" y="654"/>
                  </a:lnTo>
                  <a:lnTo>
                    <a:pt x="80" y="638"/>
                  </a:lnTo>
                  <a:lnTo>
                    <a:pt x="86" y="622"/>
                  </a:lnTo>
                  <a:lnTo>
                    <a:pt x="96" y="606"/>
                  </a:lnTo>
                  <a:lnTo>
                    <a:pt x="106" y="590"/>
                  </a:lnTo>
                  <a:lnTo>
                    <a:pt x="116" y="576"/>
                  </a:lnTo>
                  <a:lnTo>
                    <a:pt x="130" y="560"/>
                  </a:lnTo>
                  <a:lnTo>
                    <a:pt x="144" y="546"/>
                  </a:lnTo>
                  <a:lnTo>
                    <a:pt x="162" y="532"/>
                  </a:lnTo>
                  <a:lnTo>
                    <a:pt x="198" y="506"/>
                  </a:lnTo>
                  <a:lnTo>
                    <a:pt x="240" y="480"/>
                  </a:lnTo>
                  <a:lnTo>
                    <a:pt x="286" y="458"/>
                  </a:lnTo>
                  <a:lnTo>
                    <a:pt x="338" y="438"/>
                  </a:lnTo>
                  <a:lnTo>
                    <a:pt x="338" y="438"/>
                  </a:lnTo>
                  <a:close/>
                  <a:moveTo>
                    <a:pt x="312" y="724"/>
                  </a:moveTo>
                  <a:lnTo>
                    <a:pt x="312" y="724"/>
                  </a:lnTo>
                  <a:lnTo>
                    <a:pt x="316" y="780"/>
                  </a:lnTo>
                  <a:lnTo>
                    <a:pt x="320" y="834"/>
                  </a:lnTo>
                  <a:lnTo>
                    <a:pt x="328" y="888"/>
                  </a:lnTo>
                  <a:lnTo>
                    <a:pt x="338" y="938"/>
                  </a:lnTo>
                  <a:lnTo>
                    <a:pt x="338" y="938"/>
                  </a:lnTo>
                  <a:lnTo>
                    <a:pt x="286" y="918"/>
                  </a:lnTo>
                  <a:lnTo>
                    <a:pt x="240" y="896"/>
                  </a:lnTo>
                  <a:lnTo>
                    <a:pt x="198" y="872"/>
                  </a:lnTo>
                  <a:lnTo>
                    <a:pt x="162" y="846"/>
                  </a:lnTo>
                  <a:lnTo>
                    <a:pt x="144" y="832"/>
                  </a:lnTo>
                  <a:lnTo>
                    <a:pt x="130" y="818"/>
                  </a:lnTo>
                  <a:lnTo>
                    <a:pt x="116" y="802"/>
                  </a:lnTo>
                  <a:lnTo>
                    <a:pt x="106" y="788"/>
                  </a:lnTo>
                  <a:lnTo>
                    <a:pt x="96" y="772"/>
                  </a:lnTo>
                  <a:lnTo>
                    <a:pt x="86" y="756"/>
                  </a:lnTo>
                  <a:lnTo>
                    <a:pt x="80" y="740"/>
                  </a:lnTo>
                  <a:lnTo>
                    <a:pt x="76" y="724"/>
                  </a:lnTo>
                  <a:lnTo>
                    <a:pt x="312" y="724"/>
                  </a:lnTo>
                  <a:close/>
                  <a:moveTo>
                    <a:pt x="102" y="886"/>
                  </a:moveTo>
                  <a:lnTo>
                    <a:pt x="102" y="886"/>
                  </a:lnTo>
                  <a:lnTo>
                    <a:pt x="126" y="908"/>
                  </a:lnTo>
                  <a:lnTo>
                    <a:pt x="154" y="926"/>
                  </a:lnTo>
                  <a:lnTo>
                    <a:pt x="182" y="946"/>
                  </a:lnTo>
                  <a:lnTo>
                    <a:pt x="214" y="962"/>
                  </a:lnTo>
                  <a:lnTo>
                    <a:pt x="246" y="978"/>
                  </a:lnTo>
                  <a:lnTo>
                    <a:pt x="282" y="994"/>
                  </a:lnTo>
                  <a:lnTo>
                    <a:pt x="318" y="1006"/>
                  </a:lnTo>
                  <a:lnTo>
                    <a:pt x="358" y="1020"/>
                  </a:lnTo>
                  <a:lnTo>
                    <a:pt x="358" y="1020"/>
                  </a:lnTo>
                  <a:lnTo>
                    <a:pt x="370" y="1058"/>
                  </a:lnTo>
                  <a:lnTo>
                    <a:pt x="384" y="1094"/>
                  </a:lnTo>
                  <a:lnTo>
                    <a:pt x="398" y="1130"/>
                  </a:lnTo>
                  <a:lnTo>
                    <a:pt x="414" y="1164"/>
                  </a:lnTo>
                  <a:lnTo>
                    <a:pt x="432" y="1194"/>
                  </a:lnTo>
                  <a:lnTo>
                    <a:pt x="450" y="1224"/>
                  </a:lnTo>
                  <a:lnTo>
                    <a:pt x="470" y="1250"/>
                  </a:lnTo>
                  <a:lnTo>
                    <a:pt x="490" y="1274"/>
                  </a:lnTo>
                  <a:lnTo>
                    <a:pt x="490" y="1274"/>
                  </a:lnTo>
                  <a:lnTo>
                    <a:pt x="456" y="1262"/>
                  </a:lnTo>
                  <a:lnTo>
                    <a:pt x="424" y="1248"/>
                  </a:lnTo>
                  <a:lnTo>
                    <a:pt x="392" y="1232"/>
                  </a:lnTo>
                  <a:lnTo>
                    <a:pt x="362" y="1214"/>
                  </a:lnTo>
                  <a:lnTo>
                    <a:pt x="332" y="1194"/>
                  </a:lnTo>
                  <a:lnTo>
                    <a:pt x="304" y="1172"/>
                  </a:lnTo>
                  <a:lnTo>
                    <a:pt x="276" y="1150"/>
                  </a:lnTo>
                  <a:lnTo>
                    <a:pt x="250" y="1126"/>
                  </a:lnTo>
                  <a:lnTo>
                    <a:pt x="226" y="1100"/>
                  </a:lnTo>
                  <a:lnTo>
                    <a:pt x="204" y="1074"/>
                  </a:lnTo>
                  <a:lnTo>
                    <a:pt x="182" y="1046"/>
                  </a:lnTo>
                  <a:lnTo>
                    <a:pt x="164" y="1016"/>
                  </a:lnTo>
                  <a:lnTo>
                    <a:pt x="146" y="984"/>
                  </a:lnTo>
                  <a:lnTo>
                    <a:pt x="128" y="954"/>
                  </a:lnTo>
                  <a:lnTo>
                    <a:pt x="114" y="920"/>
                  </a:lnTo>
                  <a:lnTo>
                    <a:pt x="102" y="886"/>
                  </a:lnTo>
                  <a:lnTo>
                    <a:pt x="102" y="886"/>
                  </a:lnTo>
                  <a:close/>
                  <a:moveTo>
                    <a:pt x="654" y="1302"/>
                  </a:moveTo>
                  <a:lnTo>
                    <a:pt x="654" y="1302"/>
                  </a:lnTo>
                  <a:lnTo>
                    <a:pt x="636" y="1296"/>
                  </a:lnTo>
                  <a:lnTo>
                    <a:pt x="620" y="1290"/>
                  </a:lnTo>
                  <a:lnTo>
                    <a:pt x="604" y="1282"/>
                  </a:lnTo>
                  <a:lnTo>
                    <a:pt x="590" y="1272"/>
                  </a:lnTo>
                  <a:lnTo>
                    <a:pt x="574" y="1260"/>
                  </a:lnTo>
                  <a:lnTo>
                    <a:pt x="560" y="1246"/>
                  </a:lnTo>
                  <a:lnTo>
                    <a:pt x="546" y="1232"/>
                  </a:lnTo>
                  <a:lnTo>
                    <a:pt x="532" y="1216"/>
                  </a:lnTo>
                  <a:lnTo>
                    <a:pt x="504" y="1178"/>
                  </a:lnTo>
                  <a:lnTo>
                    <a:pt x="480" y="1136"/>
                  </a:lnTo>
                  <a:lnTo>
                    <a:pt x="458" y="1090"/>
                  </a:lnTo>
                  <a:lnTo>
                    <a:pt x="438" y="1040"/>
                  </a:lnTo>
                  <a:lnTo>
                    <a:pt x="438" y="1040"/>
                  </a:lnTo>
                  <a:lnTo>
                    <a:pt x="490" y="1048"/>
                  </a:lnTo>
                  <a:lnTo>
                    <a:pt x="542" y="1056"/>
                  </a:lnTo>
                  <a:lnTo>
                    <a:pt x="596" y="1060"/>
                  </a:lnTo>
                  <a:lnTo>
                    <a:pt x="654" y="1064"/>
                  </a:lnTo>
                  <a:lnTo>
                    <a:pt x="654" y="1302"/>
                  </a:lnTo>
                  <a:close/>
                  <a:moveTo>
                    <a:pt x="654" y="994"/>
                  </a:moveTo>
                  <a:lnTo>
                    <a:pt x="654" y="994"/>
                  </a:lnTo>
                  <a:lnTo>
                    <a:pt x="590" y="990"/>
                  </a:lnTo>
                  <a:lnTo>
                    <a:pt x="530" y="984"/>
                  </a:lnTo>
                  <a:lnTo>
                    <a:pt x="470" y="974"/>
                  </a:lnTo>
                  <a:lnTo>
                    <a:pt x="414" y="962"/>
                  </a:lnTo>
                  <a:lnTo>
                    <a:pt x="414" y="962"/>
                  </a:lnTo>
                  <a:lnTo>
                    <a:pt x="402" y="906"/>
                  </a:lnTo>
                  <a:lnTo>
                    <a:pt x="392" y="848"/>
                  </a:lnTo>
                  <a:lnTo>
                    <a:pt x="386" y="786"/>
                  </a:lnTo>
                  <a:lnTo>
                    <a:pt x="382" y="724"/>
                  </a:lnTo>
                  <a:lnTo>
                    <a:pt x="654" y="724"/>
                  </a:lnTo>
                  <a:lnTo>
                    <a:pt x="654" y="994"/>
                  </a:lnTo>
                  <a:close/>
                  <a:moveTo>
                    <a:pt x="654" y="654"/>
                  </a:moveTo>
                  <a:lnTo>
                    <a:pt x="382" y="654"/>
                  </a:lnTo>
                  <a:lnTo>
                    <a:pt x="382" y="654"/>
                  </a:lnTo>
                  <a:lnTo>
                    <a:pt x="386" y="592"/>
                  </a:lnTo>
                  <a:lnTo>
                    <a:pt x="392" y="530"/>
                  </a:lnTo>
                  <a:lnTo>
                    <a:pt x="402" y="472"/>
                  </a:lnTo>
                  <a:lnTo>
                    <a:pt x="414" y="416"/>
                  </a:lnTo>
                  <a:lnTo>
                    <a:pt x="414" y="416"/>
                  </a:lnTo>
                  <a:lnTo>
                    <a:pt x="470" y="404"/>
                  </a:lnTo>
                  <a:lnTo>
                    <a:pt x="530" y="394"/>
                  </a:lnTo>
                  <a:lnTo>
                    <a:pt x="590" y="386"/>
                  </a:lnTo>
                  <a:lnTo>
                    <a:pt x="654" y="384"/>
                  </a:lnTo>
                  <a:lnTo>
                    <a:pt x="654" y="654"/>
                  </a:lnTo>
                  <a:close/>
                  <a:moveTo>
                    <a:pt x="654" y="314"/>
                  </a:moveTo>
                  <a:lnTo>
                    <a:pt x="654" y="314"/>
                  </a:lnTo>
                  <a:lnTo>
                    <a:pt x="596" y="316"/>
                  </a:lnTo>
                  <a:lnTo>
                    <a:pt x="542" y="322"/>
                  </a:lnTo>
                  <a:lnTo>
                    <a:pt x="490" y="328"/>
                  </a:lnTo>
                  <a:lnTo>
                    <a:pt x="438" y="338"/>
                  </a:lnTo>
                  <a:lnTo>
                    <a:pt x="438" y="338"/>
                  </a:lnTo>
                  <a:lnTo>
                    <a:pt x="458" y="288"/>
                  </a:lnTo>
                  <a:lnTo>
                    <a:pt x="480" y="240"/>
                  </a:lnTo>
                  <a:lnTo>
                    <a:pt x="504" y="198"/>
                  </a:lnTo>
                  <a:lnTo>
                    <a:pt x="532" y="162"/>
                  </a:lnTo>
                  <a:lnTo>
                    <a:pt x="546" y="146"/>
                  </a:lnTo>
                  <a:lnTo>
                    <a:pt x="560" y="132"/>
                  </a:lnTo>
                  <a:lnTo>
                    <a:pt x="574" y="118"/>
                  </a:lnTo>
                  <a:lnTo>
                    <a:pt x="590" y="106"/>
                  </a:lnTo>
                  <a:lnTo>
                    <a:pt x="604" y="96"/>
                  </a:lnTo>
                  <a:lnTo>
                    <a:pt x="620" y="88"/>
                  </a:lnTo>
                  <a:lnTo>
                    <a:pt x="636" y="82"/>
                  </a:lnTo>
                  <a:lnTo>
                    <a:pt x="654" y="76"/>
                  </a:lnTo>
                  <a:lnTo>
                    <a:pt x="654" y="314"/>
                  </a:lnTo>
                  <a:close/>
                  <a:moveTo>
                    <a:pt x="1274" y="490"/>
                  </a:moveTo>
                  <a:lnTo>
                    <a:pt x="1274" y="490"/>
                  </a:lnTo>
                  <a:lnTo>
                    <a:pt x="1250" y="470"/>
                  </a:lnTo>
                  <a:lnTo>
                    <a:pt x="1222" y="450"/>
                  </a:lnTo>
                  <a:lnTo>
                    <a:pt x="1194" y="432"/>
                  </a:lnTo>
                  <a:lnTo>
                    <a:pt x="1162" y="416"/>
                  </a:lnTo>
                  <a:lnTo>
                    <a:pt x="1128" y="400"/>
                  </a:lnTo>
                  <a:lnTo>
                    <a:pt x="1094" y="384"/>
                  </a:lnTo>
                  <a:lnTo>
                    <a:pt x="1056" y="370"/>
                  </a:lnTo>
                  <a:lnTo>
                    <a:pt x="1018" y="358"/>
                  </a:lnTo>
                  <a:lnTo>
                    <a:pt x="1018" y="358"/>
                  </a:lnTo>
                  <a:lnTo>
                    <a:pt x="1006" y="320"/>
                  </a:lnTo>
                  <a:lnTo>
                    <a:pt x="992" y="282"/>
                  </a:lnTo>
                  <a:lnTo>
                    <a:pt x="978" y="248"/>
                  </a:lnTo>
                  <a:lnTo>
                    <a:pt x="962" y="214"/>
                  </a:lnTo>
                  <a:lnTo>
                    <a:pt x="944" y="184"/>
                  </a:lnTo>
                  <a:lnTo>
                    <a:pt x="926" y="154"/>
                  </a:lnTo>
                  <a:lnTo>
                    <a:pt x="906" y="128"/>
                  </a:lnTo>
                  <a:lnTo>
                    <a:pt x="886" y="102"/>
                  </a:lnTo>
                  <a:lnTo>
                    <a:pt x="886" y="102"/>
                  </a:lnTo>
                  <a:lnTo>
                    <a:pt x="920" y="116"/>
                  </a:lnTo>
                  <a:lnTo>
                    <a:pt x="952" y="130"/>
                  </a:lnTo>
                  <a:lnTo>
                    <a:pt x="984" y="146"/>
                  </a:lnTo>
                  <a:lnTo>
                    <a:pt x="1014" y="164"/>
                  </a:lnTo>
                  <a:lnTo>
                    <a:pt x="1044" y="184"/>
                  </a:lnTo>
                  <a:lnTo>
                    <a:pt x="1072" y="204"/>
                  </a:lnTo>
                  <a:lnTo>
                    <a:pt x="1100" y="228"/>
                  </a:lnTo>
                  <a:lnTo>
                    <a:pt x="1124" y="252"/>
                  </a:lnTo>
                  <a:lnTo>
                    <a:pt x="1150" y="278"/>
                  </a:lnTo>
                  <a:lnTo>
                    <a:pt x="1172" y="304"/>
                  </a:lnTo>
                  <a:lnTo>
                    <a:pt x="1194" y="332"/>
                  </a:lnTo>
                  <a:lnTo>
                    <a:pt x="1212" y="362"/>
                  </a:lnTo>
                  <a:lnTo>
                    <a:pt x="1230" y="392"/>
                  </a:lnTo>
                  <a:lnTo>
                    <a:pt x="1246" y="424"/>
                  </a:lnTo>
                  <a:lnTo>
                    <a:pt x="1262" y="456"/>
                  </a:lnTo>
                  <a:lnTo>
                    <a:pt x="1274" y="490"/>
                  </a:lnTo>
                  <a:lnTo>
                    <a:pt x="1274" y="490"/>
                  </a:lnTo>
                  <a:close/>
                  <a:moveTo>
                    <a:pt x="722" y="76"/>
                  </a:moveTo>
                  <a:lnTo>
                    <a:pt x="722" y="76"/>
                  </a:lnTo>
                  <a:lnTo>
                    <a:pt x="738" y="82"/>
                  </a:lnTo>
                  <a:lnTo>
                    <a:pt x="754" y="88"/>
                  </a:lnTo>
                  <a:lnTo>
                    <a:pt x="770" y="96"/>
                  </a:lnTo>
                  <a:lnTo>
                    <a:pt x="786" y="106"/>
                  </a:lnTo>
                  <a:lnTo>
                    <a:pt x="802" y="118"/>
                  </a:lnTo>
                  <a:lnTo>
                    <a:pt x="816" y="132"/>
                  </a:lnTo>
                  <a:lnTo>
                    <a:pt x="830" y="146"/>
                  </a:lnTo>
                  <a:lnTo>
                    <a:pt x="844" y="162"/>
                  </a:lnTo>
                  <a:lnTo>
                    <a:pt x="872" y="198"/>
                  </a:lnTo>
                  <a:lnTo>
                    <a:pt x="896" y="240"/>
                  </a:lnTo>
                  <a:lnTo>
                    <a:pt x="918" y="288"/>
                  </a:lnTo>
                  <a:lnTo>
                    <a:pt x="938" y="338"/>
                  </a:lnTo>
                  <a:lnTo>
                    <a:pt x="938" y="338"/>
                  </a:lnTo>
                  <a:lnTo>
                    <a:pt x="886" y="328"/>
                  </a:lnTo>
                  <a:lnTo>
                    <a:pt x="834" y="322"/>
                  </a:lnTo>
                  <a:lnTo>
                    <a:pt x="778" y="316"/>
                  </a:lnTo>
                  <a:lnTo>
                    <a:pt x="722" y="314"/>
                  </a:lnTo>
                  <a:lnTo>
                    <a:pt x="722" y="76"/>
                  </a:lnTo>
                  <a:close/>
                  <a:moveTo>
                    <a:pt x="722" y="384"/>
                  </a:moveTo>
                  <a:lnTo>
                    <a:pt x="722" y="384"/>
                  </a:lnTo>
                  <a:lnTo>
                    <a:pt x="786" y="386"/>
                  </a:lnTo>
                  <a:lnTo>
                    <a:pt x="846" y="394"/>
                  </a:lnTo>
                  <a:lnTo>
                    <a:pt x="904" y="404"/>
                  </a:lnTo>
                  <a:lnTo>
                    <a:pt x="960" y="416"/>
                  </a:lnTo>
                  <a:lnTo>
                    <a:pt x="960" y="416"/>
                  </a:lnTo>
                  <a:lnTo>
                    <a:pt x="974" y="472"/>
                  </a:lnTo>
                  <a:lnTo>
                    <a:pt x="984" y="530"/>
                  </a:lnTo>
                  <a:lnTo>
                    <a:pt x="990" y="592"/>
                  </a:lnTo>
                  <a:lnTo>
                    <a:pt x="994" y="654"/>
                  </a:lnTo>
                  <a:lnTo>
                    <a:pt x="722" y="654"/>
                  </a:lnTo>
                  <a:lnTo>
                    <a:pt x="722" y="384"/>
                  </a:lnTo>
                  <a:close/>
                  <a:moveTo>
                    <a:pt x="722" y="724"/>
                  </a:moveTo>
                  <a:lnTo>
                    <a:pt x="994" y="724"/>
                  </a:lnTo>
                  <a:lnTo>
                    <a:pt x="994" y="724"/>
                  </a:lnTo>
                  <a:lnTo>
                    <a:pt x="990" y="786"/>
                  </a:lnTo>
                  <a:lnTo>
                    <a:pt x="984" y="848"/>
                  </a:lnTo>
                  <a:lnTo>
                    <a:pt x="974" y="906"/>
                  </a:lnTo>
                  <a:lnTo>
                    <a:pt x="960" y="962"/>
                  </a:lnTo>
                  <a:lnTo>
                    <a:pt x="960" y="962"/>
                  </a:lnTo>
                  <a:lnTo>
                    <a:pt x="904" y="974"/>
                  </a:lnTo>
                  <a:lnTo>
                    <a:pt x="846" y="984"/>
                  </a:lnTo>
                  <a:lnTo>
                    <a:pt x="786" y="990"/>
                  </a:lnTo>
                  <a:lnTo>
                    <a:pt x="722" y="994"/>
                  </a:lnTo>
                  <a:lnTo>
                    <a:pt x="722" y="724"/>
                  </a:lnTo>
                  <a:close/>
                  <a:moveTo>
                    <a:pt x="722" y="1302"/>
                  </a:moveTo>
                  <a:lnTo>
                    <a:pt x="722" y="1064"/>
                  </a:lnTo>
                  <a:lnTo>
                    <a:pt x="722" y="1064"/>
                  </a:lnTo>
                  <a:lnTo>
                    <a:pt x="778" y="1060"/>
                  </a:lnTo>
                  <a:lnTo>
                    <a:pt x="834" y="1056"/>
                  </a:lnTo>
                  <a:lnTo>
                    <a:pt x="886" y="1048"/>
                  </a:lnTo>
                  <a:lnTo>
                    <a:pt x="938" y="1040"/>
                  </a:lnTo>
                  <a:lnTo>
                    <a:pt x="938" y="1040"/>
                  </a:lnTo>
                  <a:lnTo>
                    <a:pt x="918" y="1090"/>
                  </a:lnTo>
                  <a:lnTo>
                    <a:pt x="896" y="1136"/>
                  </a:lnTo>
                  <a:lnTo>
                    <a:pt x="872" y="1178"/>
                  </a:lnTo>
                  <a:lnTo>
                    <a:pt x="844" y="1216"/>
                  </a:lnTo>
                  <a:lnTo>
                    <a:pt x="830" y="1232"/>
                  </a:lnTo>
                  <a:lnTo>
                    <a:pt x="816" y="1246"/>
                  </a:lnTo>
                  <a:lnTo>
                    <a:pt x="802" y="1260"/>
                  </a:lnTo>
                  <a:lnTo>
                    <a:pt x="786" y="1272"/>
                  </a:lnTo>
                  <a:lnTo>
                    <a:pt x="770" y="1282"/>
                  </a:lnTo>
                  <a:lnTo>
                    <a:pt x="754" y="1290"/>
                  </a:lnTo>
                  <a:lnTo>
                    <a:pt x="738" y="1296"/>
                  </a:lnTo>
                  <a:lnTo>
                    <a:pt x="722" y="1302"/>
                  </a:lnTo>
                  <a:lnTo>
                    <a:pt x="722" y="1302"/>
                  </a:lnTo>
                  <a:close/>
                  <a:moveTo>
                    <a:pt x="886" y="1274"/>
                  </a:moveTo>
                  <a:lnTo>
                    <a:pt x="886" y="1274"/>
                  </a:lnTo>
                  <a:lnTo>
                    <a:pt x="906" y="1250"/>
                  </a:lnTo>
                  <a:lnTo>
                    <a:pt x="926" y="1224"/>
                  </a:lnTo>
                  <a:lnTo>
                    <a:pt x="944" y="1194"/>
                  </a:lnTo>
                  <a:lnTo>
                    <a:pt x="962" y="1164"/>
                  </a:lnTo>
                  <a:lnTo>
                    <a:pt x="978" y="1130"/>
                  </a:lnTo>
                  <a:lnTo>
                    <a:pt x="992" y="1094"/>
                  </a:lnTo>
                  <a:lnTo>
                    <a:pt x="1006" y="1058"/>
                  </a:lnTo>
                  <a:lnTo>
                    <a:pt x="1018" y="1020"/>
                  </a:lnTo>
                  <a:lnTo>
                    <a:pt x="1018" y="1020"/>
                  </a:lnTo>
                  <a:lnTo>
                    <a:pt x="1056" y="1006"/>
                  </a:lnTo>
                  <a:lnTo>
                    <a:pt x="1094" y="994"/>
                  </a:lnTo>
                  <a:lnTo>
                    <a:pt x="1128" y="978"/>
                  </a:lnTo>
                  <a:lnTo>
                    <a:pt x="1162" y="962"/>
                  </a:lnTo>
                  <a:lnTo>
                    <a:pt x="1194" y="946"/>
                  </a:lnTo>
                  <a:lnTo>
                    <a:pt x="1222" y="926"/>
                  </a:lnTo>
                  <a:lnTo>
                    <a:pt x="1250" y="908"/>
                  </a:lnTo>
                  <a:lnTo>
                    <a:pt x="1274" y="886"/>
                  </a:lnTo>
                  <a:lnTo>
                    <a:pt x="1274" y="886"/>
                  </a:lnTo>
                  <a:lnTo>
                    <a:pt x="1262" y="920"/>
                  </a:lnTo>
                  <a:lnTo>
                    <a:pt x="1246" y="954"/>
                  </a:lnTo>
                  <a:lnTo>
                    <a:pt x="1230" y="984"/>
                  </a:lnTo>
                  <a:lnTo>
                    <a:pt x="1212" y="1016"/>
                  </a:lnTo>
                  <a:lnTo>
                    <a:pt x="1194" y="1044"/>
                  </a:lnTo>
                  <a:lnTo>
                    <a:pt x="1172" y="1074"/>
                  </a:lnTo>
                  <a:lnTo>
                    <a:pt x="1150" y="1100"/>
                  </a:lnTo>
                  <a:lnTo>
                    <a:pt x="1124" y="1126"/>
                  </a:lnTo>
                  <a:lnTo>
                    <a:pt x="1100" y="1150"/>
                  </a:lnTo>
                  <a:lnTo>
                    <a:pt x="1072" y="1172"/>
                  </a:lnTo>
                  <a:lnTo>
                    <a:pt x="1044" y="1194"/>
                  </a:lnTo>
                  <a:lnTo>
                    <a:pt x="1014" y="1214"/>
                  </a:lnTo>
                  <a:lnTo>
                    <a:pt x="984" y="1232"/>
                  </a:lnTo>
                  <a:lnTo>
                    <a:pt x="952" y="1248"/>
                  </a:lnTo>
                  <a:lnTo>
                    <a:pt x="920" y="1262"/>
                  </a:lnTo>
                  <a:lnTo>
                    <a:pt x="886" y="1274"/>
                  </a:lnTo>
                  <a:lnTo>
                    <a:pt x="886" y="1274"/>
                  </a:lnTo>
                  <a:close/>
                  <a:moveTo>
                    <a:pt x="1038" y="938"/>
                  </a:moveTo>
                  <a:lnTo>
                    <a:pt x="1038" y="938"/>
                  </a:lnTo>
                  <a:lnTo>
                    <a:pt x="1048" y="888"/>
                  </a:lnTo>
                  <a:lnTo>
                    <a:pt x="1056" y="834"/>
                  </a:lnTo>
                  <a:lnTo>
                    <a:pt x="1060" y="780"/>
                  </a:lnTo>
                  <a:lnTo>
                    <a:pt x="1062" y="724"/>
                  </a:lnTo>
                  <a:lnTo>
                    <a:pt x="1300" y="724"/>
                  </a:lnTo>
                  <a:lnTo>
                    <a:pt x="1300" y="724"/>
                  </a:lnTo>
                  <a:lnTo>
                    <a:pt x="1296" y="740"/>
                  </a:lnTo>
                  <a:lnTo>
                    <a:pt x="1288" y="756"/>
                  </a:lnTo>
                  <a:lnTo>
                    <a:pt x="1280" y="772"/>
                  </a:lnTo>
                  <a:lnTo>
                    <a:pt x="1270" y="788"/>
                  </a:lnTo>
                  <a:lnTo>
                    <a:pt x="1258" y="802"/>
                  </a:lnTo>
                  <a:lnTo>
                    <a:pt x="1246" y="818"/>
                  </a:lnTo>
                  <a:lnTo>
                    <a:pt x="1230" y="832"/>
                  </a:lnTo>
                  <a:lnTo>
                    <a:pt x="1214" y="846"/>
                  </a:lnTo>
                  <a:lnTo>
                    <a:pt x="1178" y="872"/>
                  </a:lnTo>
                  <a:lnTo>
                    <a:pt x="1136" y="896"/>
                  </a:lnTo>
                  <a:lnTo>
                    <a:pt x="1090" y="918"/>
                  </a:lnTo>
                  <a:lnTo>
                    <a:pt x="1038" y="938"/>
                  </a:lnTo>
                  <a:lnTo>
                    <a:pt x="1038" y="938"/>
                  </a:lnTo>
                  <a:close/>
                  <a:moveTo>
                    <a:pt x="1062" y="654"/>
                  </a:moveTo>
                  <a:lnTo>
                    <a:pt x="1062" y="654"/>
                  </a:lnTo>
                  <a:lnTo>
                    <a:pt x="1060" y="598"/>
                  </a:lnTo>
                  <a:lnTo>
                    <a:pt x="1056" y="544"/>
                  </a:lnTo>
                  <a:lnTo>
                    <a:pt x="1048" y="490"/>
                  </a:lnTo>
                  <a:lnTo>
                    <a:pt x="1038" y="438"/>
                  </a:lnTo>
                  <a:lnTo>
                    <a:pt x="1038" y="438"/>
                  </a:lnTo>
                  <a:lnTo>
                    <a:pt x="1090" y="458"/>
                  </a:lnTo>
                  <a:lnTo>
                    <a:pt x="1136" y="480"/>
                  </a:lnTo>
                  <a:lnTo>
                    <a:pt x="1178" y="506"/>
                  </a:lnTo>
                  <a:lnTo>
                    <a:pt x="1214" y="532"/>
                  </a:lnTo>
                  <a:lnTo>
                    <a:pt x="1230" y="546"/>
                  </a:lnTo>
                  <a:lnTo>
                    <a:pt x="1246" y="560"/>
                  </a:lnTo>
                  <a:lnTo>
                    <a:pt x="1258" y="576"/>
                  </a:lnTo>
                  <a:lnTo>
                    <a:pt x="1270" y="590"/>
                  </a:lnTo>
                  <a:lnTo>
                    <a:pt x="1280" y="606"/>
                  </a:lnTo>
                  <a:lnTo>
                    <a:pt x="1288" y="622"/>
                  </a:lnTo>
                  <a:lnTo>
                    <a:pt x="1296" y="638"/>
                  </a:lnTo>
                  <a:lnTo>
                    <a:pt x="1300" y="654"/>
                  </a:lnTo>
                  <a:lnTo>
                    <a:pt x="1062" y="6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9" name="Freeform 15"/>
            <p:cNvSpPr>
              <a:spLocks/>
            </p:cNvSpPr>
            <p:nvPr/>
          </p:nvSpPr>
          <p:spPr bwMode="auto">
            <a:xfrm>
              <a:off x="3011488" y="3322638"/>
              <a:ext cx="314325" cy="317500"/>
            </a:xfrm>
            <a:custGeom>
              <a:avLst/>
              <a:gdLst>
                <a:gd name="T0" fmla="*/ 0 w 198"/>
                <a:gd name="T1" fmla="*/ 100 h 200"/>
                <a:gd name="T2" fmla="*/ 0 w 198"/>
                <a:gd name="T3" fmla="*/ 100 h 200"/>
                <a:gd name="T4" fmla="*/ 2 w 198"/>
                <a:gd name="T5" fmla="*/ 80 h 200"/>
                <a:gd name="T6" fmla="*/ 8 w 198"/>
                <a:gd name="T7" fmla="*/ 62 h 200"/>
                <a:gd name="T8" fmla="*/ 18 w 198"/>
                <a:gd name="T9" fmla="*/ 44 h 200"/>
                <a:gd name="T10" fmla="*/ 30 w 198"/>
                <a:gd name="T11" fmla="*/ 30 h 200"/>
                <a:gd name="T12" fmla="*/ 44 w 198"/>
                <a:gd name="T13" fmla="*/ 18 h 200"/>
                <a:gd name="T14" fmla="*/ 62 w 198"/>
                <a:gd name="T15" fmla="*/ 8 h 200"/>
                <a:gd name="T16" fmla="*/ 80 w 198"/>
                <a:gd name="T17" fmla="*/ 2 h 200"/>
                <a:gd name="T18" fmla="*/ 100 w 198"/>
                <a:gd name="T19" fmla="*/ 0 h 200"/>
                <a:gd name="T20" fmla="*/ 100 w 198"/>
                <a:gd name="T21" fmla="*/ 0 h 200"/>
                <a:gd name="T22" fmla="*/ 120 w 198"/>
                <a:gd name="T23" fmla="*/ 2 h 200"/>
                <a:gd name="T24" fmla="*/ 138 w 198"/>
                <a:gd name="T25" fmla="*/ 8 h 200"/>
                <a:gd name="T26" fmla="*/ 156 w 198"/>
                <a:gd name="T27" fmla="*/ 18 h 200"/>
                <a:gd name="T28" fmla="*/ 170 w 198"/>
                <a:gd name="T29" fmla="*/ 30 h 200"/>
                <a:gd name="T30" fmla="*/ 182 w 198"/>
                <a:gd name="T31" fmla="*/ 44 h 200"/>
                <a:gd name="T32" fmla="*/ 192 w 198"/>
                <a:gd name="T33" fmla="*/ 62 h 200"/>
                <a:gd name="T34" fmla="*/ 196 w 198"/>
                <a:gd name="T35" fmla="*/ 80 h 200"/>
                <a:gd name="T36" fmla="*/ 198 w 198"/>
                <a:gd name="T37" fmla="*/ 100 h 200"/>
                <a:gd name="T38" fmla="*/ 198 w 198"/>
                <a:gd name="T39" fmla="*/ 100 h 200"/>
                <a:gd name="T40" fmla="*/ 196 w 198"/>
                <a:gd name="T41" fmla="*/ 120 h 200"/>
                <a:gd name="T42" fmla="*/ 192 w 198"/>
                <a:gd name="T43" fmla="*/ 138 h 200"/>
                <a:gd name="T44" fmla="*/ 182 w 198"/>
                <a:gd name="T45" fmla="*/ 156 h 200"/>
                <a:gd name="T46" fmla="*/ 170 w 198"/>
                <a:gd name="T47" fmla="*/ 170 h 200"/>
                <a:gd name="T48" fmla="*/ 156 w 198"/>
                <a:gd name="T49" fmla="*/ 182 h 200"/>
                <a:gd name="T50" fmla="*/ 138 w 198"/>
                <a:gd name="T51" fmla="*/ 192 h 200"/>
                <a:gd name="T52" fmla="*/ 120 w 198"/>
                <a:gd name="T53" fmla="*/ 198 h 200"/>
                <a:gd name="T54" fmla="*/ 100 w 198"/>
                <a:gd name="T55" fmla="*/ 200 h 200"/>
                <a:gd name="T56" fmla="*/ 100 w 198"/>
                <a:gd name="T57" fmla="*/ 200 h 200"/>
                <a:gd name="T58" fmla="*/ 80 w 198"/>
                <a:gd name="T59" fmla="*/ 198 h 200"/>
                <a:gd name="T60" fmla="*/ 62 w 198"/>
                <a:gd name="T61" fmla="*/ 192 h 200"/>
                <a:gd name="T62" fmla="*/ 44 w 198"/>
                <a:gd name="T63" fmla="*/ 182 h 200"/>
                <a:gd name="T64" fmla="*/ 30 w 198"/>
                <a:gd name="T65" fmla="*/ 170 h 200"/>
                <a:gd name="T66" fmla="*/ 18 w 198"/>
                <a:gd name="T67" fmla="*/ 156 h 200"/>
                <a:gd name="T68" fmla="*/ 8 w 198"/>
                <a:gd name="T69" fmla="*/ 138 h 200"/>
                <a:gd name="T70" fmla="*/ 2 w 198"/>
                <a:gd name="T71" fmla="*/ 120 h 200"/>
                <a:gd name="T72" fmla="*/ 0 w 198"/>
                <a:gd name="T73" fmla="*/ 100 h 200"/>
                <a:gd name="T74" fmla="*/ 0 w 198"/>
                <a:gd name="T75" fmla="*/ 1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8" h="200">
                  <a:moveTo>
                    <a:pt x="0" y="100"/>
                  </a:moveTo>
                  <a:lnTo>
                    <a:pt x="0" y="100"/>
                  </a:lnTo>
                  <a:lnTo>
                    <a:pt x="2" y="80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4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20" y="2"/>
                  </a:lnTo>
                  <a:lnTo>
                    <a:pt x="138" y="8"/>
                  </a:lnTo>
                  <a:lnTo>
                    <a:pt x="156" y="18"/>
                  </a:lnTo>
                  <a:lnTo>
                    <a:pt x="170" y="30"/>
                  </a:lnTo>
                  <a:lnTo>
                    <a:pt x="182" y="44"/>
                  </a:lnTo>
                  <a:lnTo>
                    <a:pt x="192" y="62"/>
                  </a:lnTo>
                  <a:lnTo>
                    <a:pt x="196" y="80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6" y="120"/>
                  </a:lnTo>
                  <a:lnTo>
                    <a:pt x="192" y="138"/>
                  </a:lnTo>
                  <a:lnTo>
                    <a:pt x="182" y="156"/>
                  </a:lnTo>
                  <a:lnTo>
                    <a:pt x="170" y="170"/>
                  </a:lnTo>
                  <a:lnTo>
                    <a:pt x="156" y="182"/>
                  </a:lnTo>
                  <a:lnTo>
                    <a:pt x="138" y="192"/>
                  </a:lnTo>
                  <a:lnTo>
                    <a:pt x="120" y="198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80" y="198"/>
                  </a:lnTo>
                  <a:lnTo>
                    <a:pt x="62" y="192"/>
                  </a:lnTo>
                  <a:lnTo>
                    <a:pt x="44" y="182"/>
                  </a:lnTo>
                  <a:lnTo>
                    <a:pt x="30" y="170"/>
                  </a:lnTo>
                  <a:lnTo>
                    <a:pt x="18" y="156"/>
                  </a:lnTo>
                  <a:lnTo>
                    <a:pt x="8" y="138"/>
                  </a:lnTo>
                  <a:lnTo>
                    <a:pt x="2" y="120"/>
                  </a:lnTo>
                  <a:lnTo>
                    <a:pt x="0" y="10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0" name="Freeform 16"/>
            <p:cNvSpPr>
              <a:spLocks/>
            </p:cNvSpPr>
            <p:nvPr/>
          </p:nvSpPr>
          <p:spPr bwMode="auto">
            <a:xfrm>
              <a:off x="4033838" y="3325813"/>
              <a:ext cx="330200" cy="333375"/>
            </a:xfrm>
            <a:custGeom>
              <a:avLst/>
              <a:gdLst>
                <a:gd name="T0" fmla="*/ 0 w 208"/>
                <a:gd name="T1" fmla="*/ 104 h 210"/>
                <a:gd name="T2" fmla="*/ 0 w 208"/>
                <a:gd name="T3" fmla="*/ 104 h 210"/>
                <a:gd name="T4" fmla="*/ 2 w 208"/>
                <a:gd name="T5" fmla="*/ 84 h 210"/>
                <a:gd name="T6" fmla="*/ 8 w 208"/>
                <a:gd name="T7" fmla="*/ 64 h 210"/>
                <a:gd name="T8" fmla="*/ 18 w 208"/>
                <a:gd name="T9" fmla="*/ 46 h 210"/>
                <a:gd name="T10" fmla="*/ 30 w 208"/>
                <a:gd name="T11" fmla="*/ 30 h 210"/>
                <a:gd name="T12" fmla="*/ 46 w 208"/>
                <a:gd name="T13" fmla="*/ 18 h 210"/>
                <a:gd name="T14" fmla="*/ 64 w 208"/>
                <a:gd name="T15" fmla="*/ 8 h 210"/>
                <a:gd name="T16" fmla="*/ 84 w 208"/>
                <a:gd name="T17" fmla="*/ 2 h 210"/>
                <a:gd name="T18" fmla="*/ 104 w 208"/>
                <a:gd name="T19" fmla="*/ 0 h 210"/>
                <a:gd name="T20" fmla="*/ 104 w 208"/>
                <a:gd name="T21" fmla="*/ 0 h 210"/>
                <a:gd name="T22" fmla="*/ 126 w 208"/>
                <a:gd name="T23" fmla="*/ 2 h 210"/>
                <a:gd name="T24" fmla="*/ 144 w 208"/>
                <a:gd name="T25" fmla="*/ 8 h 210"/>
                <a:gd name="T26" fmla="*/ 162 w 208"/>
                <a:gd name="T27" fmla="*/ 18 h 210"/>
                <a:gd name="T28" fmla="*/ 178 w 208"/>
                <a:gd name="T29" fmla="*/ 30 h 210"/>
                <a:gd name="T30" fmla="*/ 190 w 208"/>
                <a:gd name="T31" fmla="*/ 46 h 210"/>
                <a:gd name="T32" fmla="*/ 200 w 208"/>
                <a:gd name="T33" fmla="*/ 64 h 210"/>
                <a:gd name="T34" fmla="*/ 206 w 208"/>
                <a:gd name="T35" fmla="*/ 84 h 210"/>
                <a:gd name="T36" fmla="*/ 208 w 208"/>
                <a:gd name="T37" fmla="*/ 104 h 210"/>
                <a:gd name="T38" fmla="*/ 208 w 208"/>
                <a:gd name="T39" fmla="*/ 104 h 210"/>
                <a:gd name="T40" fmla="*/ 206 w 208"/>
                <a:gd name="T41" fmla="*/ 126 h 210"/>
                <a:gd name="T42" fmla="*/ 200 w 208"/>
                <a:gd name="T43" fmla="*/ 146 h 210"/>
                <a:gd name="T44" fmla="*/ 190 w 208"/>
                <a:gd name="T45" fmla="*/ 164 h 210"/>
                <a:gd name="T46" fmla="*/ 178 w 208"/>
                <a:gd name="T47" fmla="*/ 178 h 210"/>
                <a:gd name="T48" fmla="*/ 162 w 208"/>
                <a:gd name="T49" fmla="*/ 192 h 210"/>
                <a:gd name="T50" fmla="*/ 144 w 208"/>
                <a:gd name="T51" fmla="*/ 200 h 210"/>
                <a:gd name="T52" fmla="*/ 126 w 208"/>
                <a:gd name="T53" fmla="*/ 208 h 210"/>
                <a:gd name="T54" fmla="*/ 104 w 208"/>
                <a:gd name="T55" fmla="*/ 210 h 210"/>
                <a:gd name="T56" fmla="*/ 104 w 208"/>
                <a:gd name="T57" fmla="*/ 210 h 210"/>
                <a:gd name="T58" fmla="*/ 84 w 208"/>
                <a:gd name="T59" fmla="*/ 208 h 210"/>
                <a:gd name="T60" fmla="*/ 64 w 208"/>
                <a:gd name="T61" fmla="*/ 200 h 210"/>
                <a:gd name="T62" fmla="*/ 46 w 208"/>
                <a:gd name="T63" fmla="*/ 192 h 210"/>
                <a:gd name="T64" fmla="*/ 30 w 208"/>
                <a:gd name="T65" fmla="*/ 178 h 210"/>
                <a:gd name="T66" fmla="*/ 18 w 208"/>
                <a:gd name="T67" fmla="*/ 164 h 210"/>
                <a:gd name="T68" fmla="*/ 8 w 208"/>
                <a:gd name="T69" fmla="*/ 146 h 210"/>
                <a:gd name="T70" fmla="*/ 2 w 208"/>
                <a:gd name="T71" fmla="*/ 126 h 210"/>
                <a:gd name="T72" fmla="*/ 0 w 208"/>
                <a:gd name="T73" fmla="*/ 104 h 210"/>
                <a:gd name="T74" fmla="*/ 0 w 208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0" y="104"/>
                  </a:move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6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78"/>
                  </a:lnTo>
                  <a:lnTo>
                    <a:pt x="162" y="192"/>
                  </a:lnTo>
                  <a:lnTo>
                    <a:pt x="144" y="200"/>
                  </a:lnTo>
                  <a:lnTo>
                    <a:pt x="126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0" y="178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1" name="Freeform 17"/>
            <p:cNvSpPr>
              <a:spLocks/>
            </p:cNvSpPr>
            <p:nvPr/>
          </p:nvSpPr>
          <p:spPr bwMode="auto">
            <a:xfrm>
              <a:off x="1960563" y="3325813"/>
              <a:ext cx="333375" cy="333375"/>
            </a:xfrm>
            <a:custGeom>
              <a:avLst/>
              <a:gdLst>
                <a:gd name="T0" fmla="*/ 0 w 210"/>
                <a:gd name="T1" fmla="*/ 104 h 210"/>
                <a:gd name="T2" fmla="*/ 0 w 210"/>
                <a:gd name="T3" fmla="*/ 104 h 210"/>
                <a:gd name="T4" fmla="*/ 4 w 210"/>
                <a:gd name="T5" fmla="*/ 84 h 210"/>
                <a:gd name="T6" fmla="*/ 10 w 210"/>
                <a:gd name="T7" fmla="*/ 64 h 210"/>
                <a:gd name="T8" fmla="*/ 18 w 210"/>
                <a:gd name="T9" fmla="*/ 46 h 210"/>
                <a:gd name="T10" fmla="*/ 32 w 210"/>
                <a:gd name="T11" fmla="*/ 30 h 210"/>
                <a:gd name="T12" fmla="*/ 46 w 210"/>
                <a:gd name="T13" fmla="*/ 18 h 210"/>
                <a:gd name="T14" fmla="*/ 64 w 210"/>
                <a:gd name="T15" fmla="*/ 8 h 210"/>
                <a:gd name="T16" fmla="*/ 84 w 210"/>
                <a:gd name="T17" fmla="*/ 2 h 210"/>
                <a:gd name="T18" fmla="*/ 106 w 210"/>
                <a:gd name="T19" fmla="*/ 0 h 210"/>
                <a:gd name="T20" fmla="*/ 106 w 210"/>
                <a:gd name="T21" fmla="*/ 0 h 210"/>
                <a:gd name="T22" fmla="*/ 126 w 210"/>
                <a:gd name="T23" fmla="*/ 2 h 210"/>
                <a:gd name="T24" fmla="*/ 146 w 210"/>
                <a:gd name="T25" fmla="*/ 8 h 210"/>
                <a:gd name="T26" fmla="*/ 164 w 210"/>
                <a:gd name="T27" fmla="*/ 18 h 210"/>
                <a:gd name="T28" fmla="*/ 180 w 210"/>
                <a:gd name="T29" fmla="*/ 30 h 210"/>
                <a:gd name="T30" fmla="*/ 192 w 210"/>
                <a:gd name="T31" fmla="*/ 46 h 210"/>
                <a:gd name="T32" fmla="*/ 202 w 210"/>
                <a:gd name="T33" fmla="*/ 64 h 210"/>
                <a:gd name="T34" fmla="*/ 208 w 210"/>
                <a:gd name="T35" fmla="*/ 84 h 210"/>
                <a:gd name="T36" fmla="*/ 210 w 210"/>
                <a:gd name="T37" fmla="*/ 104 h 210"/>
                <a:gd name="T38" fmla="*/ 210 w 210"/>
                <a:gd name="T39" fmla="*/ 104 h 210"/>
                <a:gd name="T40" fmla="*/ 208 w 210"/>
                <a:gd name="T41" fmla="*/ 126 h 210"/>
                <a:gd name="T42" fmla="*/ 202 w 210"/>
                <a:gd name="T43" fmla="*/ 146 h 210"/>
                <a:gd name="T44" fmla="*/ 192 w 210"/>
                <a:gd name="T45" fmla="*/ 164 h 210"/>
                <a:gd name="T46" fmla="*/ 180 w 210"/>
                <a:gd name="T47" fmla="*/ 178 h 210"/>
                <a:gd name="T48" fmla="*/ 164 w 210"/>
                <a:gd name="T49" fmla="*/ 192 h 210"/>
                <a:gd name="T50" fmla="*/ 146 w 210"/>
                <a:gd name="T51" fmla="*/ 200 h 210"/>
                <a:gd name="T52" fmla="*/ 126 w 210"/>
                <a:gd name="T53" fmla="*/ 208 h 210"/>
                <a:gd name="T54" fmla="*/ 106 w 210"/>
                <a:gd name="T55" fmla="*/ 210 h 210"/>
                <a:gd name="T56" fmla="*/ 106 w 210"/>
                <a:gd name="T57" fmla="*/ 210 h 210"/>
                <a:gd name="T58" fmla="*/ 84 w 210"/>
                <a:gd name="T59" fmla="*/ 208 h 210"/>
                <a:gd name="T60" fmla="*/ 64 w 210"/>
                <a:gd name="T61" fmla="*/ 200 h 210"/>
                <a:gd name="T62" fmla="*/ 46 w 210"/>
                <a:gd name="T63" fmla="*/ 192 h 210"/>
                <a:gd name="T64" fmla="*/ 32 w 210"/>
                <a:gd name="T65" fmla="*/ 178 h 210"/>
                <a:gd name="T66" fmla="*/ 18 w 210"/>
                <a:gd name="T67" fmla="*/ 164 h 210"/>
                <a:gd name="T68" fmla="*/ 10 w 210"/>
                <a:gd name="T69" fmla="*/ 146 h 210"/>
                <a:gd name="T70" fmla="*/ 4 w 210"/>
                <a:gd name="T71" fmla="*/ 126 h 210"/>
                <a:gd name="T72" fmla="*/ 0 w 210"/>
                <a:gd name="T73" fmla="*/ 104 h 210"/>
                <a:gd name="T74" fmla="*/ 0 w 210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0" h="210">
                  <a:moveTo>
                    <a:pt x="0" y="104"/>
                  </a:moveTo>
                  <a:lnTo>
                    <a:pt x="0" y="104"/>
                  </a:lnTo>
                  <a:lnTo>
                    <a:pt x="4" y="84"/>
                  </a:lnTo>
                  <a:lnTo>
                    <a:pt x="10" y="64"/>
                  </a:lnTo>
                  <a:lnTo>
                    <a:pt x="18" y="46"/>
                  </a:lnTo>
                  <a:lnTo>
                    <a:pt x="32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26" y="2"/>
                  </a:lnTo>
                  <a:lnTo>
                    <a:pt x="146" y="8"/>
                  </a:lnTo>
                  <a:lnTo>
                    <a:pt x="164" y="18"/>
                  </a:lnTo>
                  <a:lnTo>
                    <a:pt x="180" y="30"/>
                  </a:lnTo>
                  <a:lnTo>
                    <a:pt x="192" y="46"/>
                  </a:lnTo>
                  <a:lnTo>
                    <a:pt x="202" y="64"/>
                  </a:lnTo>
                  <a:lnTo>
                    <a:pt x="208" y="84"/>
                  </a:lnTo>
                  <a:lnTo>
                    <a:pt x="210" y="104"/>
                  </a:lnTo>
                  <a:lnTo>
                    <a:pt x="210" y="104"/>
                  </a:lnTo>
                  <a:lnTo>
                    <a:pt x="208" y="126"/>
                  </a:lnTo>
                  <a:lnTo>
                    <a:pt x="202" y="146"/>
                  </a:lnTo>
                  <a:lnTo>
                    <a:pt x="192" y="164"/>
                  </a:lnTo>
                  <a:lnTo>
                    <a:pt x="180" y="178"/>
                  </a:lnTo>
                  <a:lnTo>
                    <a:pt x="164" y="192"/>
                  </a:lnTo>
                  <a:lnTo>
                    <a:pt x="146" y="200"/>
                  </a:lnTo>
                  <a:lnTo>
                    <a:pt x="126" y="208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2" y="178"/>
                  </a:lnTo>
                  <a:lnTo>
                    <a:pt x="18" y="164"/>
                  </a:lnTo>
                  <a:lnTo>
                    <a:pt x="10" y="146"/>
                  </a:lnTo>
                  <a:lnTo>
                    <a:pt x="4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2" name="Freeform 18"/>
            <p:cNvSpPr>
              <a:spLocks/>
            </p:cNvSpPr>
            <p:nvPr/>
          </p:nvSpPr>
          <p:spPr bwMode="auto">
            <a:xfrm>
              <a:off x="2998788" y="4360863"/>
              <a:ext cx="330200" cy="333375"/>
            </a:xfrm>
            <a:custGeom>
              <a:avLst/>
              <a:gdLst>
                <a:gd name="T0" fmla="*/ 104 w 208"/>
                <a:gd name="T1" fmla="*/ 0 h 210"/>
                <a:gd name="T2" fmla="*/ 104 w 208"/>
                <a:gd name="T3" fmla="*/ 0 h 210"/>
                <a:gd name="T4" fmla="*/ 124 w 208"/>
                <a:gd name="T5" fmla="*/ 2 h 210"/>
                <a:gd name="T6" fmla="*/ 144 w 208"/>
                <a:gd name="T7" fmla="*/ 10 h 210"/>
                <a:gd name="T8" fmla="*/ 162 w 208"/>
                <a:gd name="T9" fmla="*/ 18 h 210"/>
                <a:gd name="T10" fmla="*/ 178 w 208"/>
                <a:gd name="T11" fmla="*/ 32 h 210"/>
                <a:gd name="T12" fmla="*/ 190 w 208"/>
                <a:gd name="T13" fmla="*/ 46 h 210"/>
                <a:gd name="T14" fmla="*/ 200 w 208"/>
                <a:gd name="T15" fmla="*/ 64 h 210"/>
                <a:gd name="T16" fmla="*/ 206 w 208"/>
                <a:gd name="T17" fmla="*/ 84 h 210"/>
                <a:gd name="T18" fmla="*/ 208 w 208"/>
                <a:gd name="T19" fmla="*/ 106 h 210"/>
                <a:gd name="T20" fmla="*/ 208 w 208"/>
                <a:gd name="T21" fmla="*/ 106 h 210"/>
                <a:gd name="T22" fmla="*/ 206 w 208"/>
                <a:gd name="T23" fmla="*/ 126 h 210"/>
                <a:gd name="T24" fmla="*/ 200 w 208"/>
                <a:gd name="T25" fmla="*/ 146 h 210"/>
                <a:gd name="T26" fmla="*/ 190 w 208"/>
                <a:gd name="T27" fmla="*/ 164 h 210"/>
                <a:gd name="T28" fmla="*/ 178 w 208"/>
                <a:gd name="T29" fmla="*/ 180 h 210"/>
                <a:gd name="T30" fmla="*/ 162 w 208"/>
                <a:gd name="T31" fmla="*/ 192 h 210"/>
                <a:gd name="T32" fmla="*/ 144 w 208"/>
                <a:gd name="T33" fmla="*/ 202 h 210"/>
                <a:gd name="T34" fmla="*/ 124 w 208"/>
                <a:gd name="T35" fmla="*/ 208 h 210"/>
                <a:gd name="T36" fmla="*/ 104 w 208"/>
                <a:gd name="T37" fmla="*/ 210 h 210"/>
                <a:gd name="T38" fmla="*/ 104 w 208"/>
                <a:gd name="T39" fmla="*/ 210 h 210"/>
                <a:gd name="T40" fmla="*/ 82 w 208"/>
                <a:gd name="T41" fmla="*/ 208 h 210"/>
                <a:gd name="T42" fmla="*/ 64 w 208"/>
                <a:gd name="T43" fmla="*/ 202 h 210"/>
                <a:gd name="T44" fmla="*/ 46 w 208"/>
                <a:gd name="T45" fmla="*/ 192 h 210"/>
                <a:gd name="T46" fmla="*/ 30 w 208"/>
                <a:gd name="T47" fmla="*/ 180 h 210"/>
                <a:gd name="T48" fmla="*/ 18 w 208"/>
                <a:gd name="T49" fmla="*/ 164 h 210"/>
                <a:gd name="T50" fmla="*/ 8 w 208"/>
                <a:gd name="T51" fmla="*/ 146 h 210"/>
                <a:gd name="T52" fmla="*/ 2 w 208"/>
                <a:gd name="T53" fmla="*/ 126 h 210"/>
                <a:gd name="T54" fmla="*/ 0 w 208"/>
                <a:gd name="T55" fmla="*/ 106 h 210"/>
                <a:gd name="T56" fmla="*/ 0 w 208"/>
                <a:gd name="T57" fmla="*/ 106 h 210"/>
                <a:gd name="T58" fmla="*/ 2 w 208"/>
                <a:gd name="T59" fmla="*/ 84 h 210"/>
                <a:gd name="T60" fmla="*/ 8 w 208"/>
                <a:gd name="T61" fmla="*/ 64 h 210"/>
                <a:gd name="T62" fmla="*/ 18 w 208"/>
                <a:gd name="T63" fmla="*/ 46 h 210"/>
                <a:gd name="T64" fmla="*/ 30 w 208"/>
                <a:gd name="T65" fmla="*/ 32 h 210"/>
                <a:gd name="T66" fmla="*/ 46 w 208"/>
                <a:gd name="T67" fmla="*/ 18 h 210"/>
                <a:gd name="T68" fmla="*/ 64 w 208"/>
                <a:gd name="T69" fmla="*/ 10 h 210"/>
                <a:gd name="T70" fmla="*/ 82 w 208"/>
                <a:gd name="T71" fmla="*/ 2 h 210"/>
                <a:gd name="T72" fmla="*/ 104 w 208"/>
                <a:gd name="T73" fmla="*/ 0 h 210"/>
                <a:gd name="T74" fmla="*/ 104 w 208"/>
                <a:gd name="T7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10"/>
                  </a:lnTo>
                  <a:lnTo>
                    <a:pt x="162" y="18"/>
                  </a:lnTo>
                  <a:lnTo>
                    <a:pt x="178" y="32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6"/>
                  </a:lnTo>
                  <a:lnTo>
                    <a:pt x="208" y="106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80"/>
                  </a:lnTo>
                  <a:lnTo>
                    <a:pt x="162" y="192"/>
                  </a:lnTo>
                  <a:lnTo>
                    <a:pt x="144" y="202"/>
                  </a:lnTo>
                  <a:lnTo>
                    <a:pt x="124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2" y="208"/>
                  </a:lnTo>
                  <a:lnTo>
                    <a:pt x="64" y="202"/>
                  </a:lnTo>
                  <a:lnTo>
                    <a:pt x="46" y="192"/>
                  </a:lnTo>
                  <a:lnTo>
                    <a:pt x="30" y="180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2"/>
                  </a:lnTo>
                  <a:lnTo>
                    <a:pt x="46" y="18"/>
                  </a:lnTo>
                  <a:lnTo>
                    <a:pt x="64" y="10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3" name="Freeform 19"/>
            <p:cNvSpPr>
              <a:spLocks/>
            </p:cNvSpPr>
            <p:nvPr/>
          </p:nvSpPr>
          <p:spPr bwMode="auto">
            <a:xfrm>
              <a:off x="2998788" y="2290763"/>
              <a:ext cx="330200" cy="330200"/>
            </a:xfrm>
            <a:custGeom>
              <a:avLst/>
              <a:gdLst>
                <a:gd name="T0" fmla="*/ 104 w 208"/>
                <a:gd name="T1" fmla="*/ 0 h 208"/>
                <a:gd name="T2" fmla="*/ 104 w 208"/>
                <a:gd name="T3" fmla="*/ 0 h 208"/>
                <a:gd name="T4" fmla="*/ 124 w 208"/>
                <a:gd name="T5" fmla="*/ 2 h 208"/>
                <a:gd name="T6" fmla="*/ 144 w 208"/>
                <a:gd name="T7" fmla="*/ 8 h 208"/>
                <a:gd name="T8" fmla="*/ 162 w 208"/>
                <a:gd name="T9" fmla="*/ 18 h 208"/>
                <a:gd name="T10" fmla="*/ 178 w 208"/>
                <a:gd name="T11" fmla="*/ 30 h 208"/>
                <a:gd name="T12" fmla="*/ 190 w 208"/>
                <a:gd name="T13" fmla="*/ 46 h 208"/>
                <a:gd name="T14" fmla="*/ 200 w 208"/>
                <a:gd name="T15" fmla="*/ 64 h 208"/>
                <a:gd name="T16" fmla="*/ 206 w 208"/>
                <a:gd name="T17" fmla="*/ 84 h 208"/>
                <a:gd name="T18" fmla="*/ 208 w 208"/>
                <a:gd name="T19" fmla="*/ 104 h 208"/>
                <a:gd name="T20" fmla="*/ 208 w 208"/>
                <a:gd name="T21" fmla="*/ 104 h 208"/>
                <a:gd name="T22" fmla="*/ 206 w 208"/>
                <a:gd name="T23" fmla="*/ 126 h 208"/>
                <a:gd name="T24" fmla="*/ 200 w 208"/>
                <a:gd name="T25" fmla="*/ 144 h 208"/>
                <a:gd name="T26" fmla="*/ 190 w 208"/>
                <a:gd name="T27" fmla="*/ 162 h 208"/>
                <a:gd name="T28" fmla="*/ 178 w 208"/>
                <a:gd name="T29" fmla="*/ 178 h 208"/>
                <a:gd name="T30" fmla="*/ 162 w 208"/>
                <a:gd name="T31" fmla="*/ 190 h 208"/>
                <a:gd name="T32" fmla="*/ 144 w 208"/>
                <a:gd name="T33" fmla="*/ 200 h 208"/>
                <a:gd name="T34" fmla="*/ 124 w 208"/>
                <a:gd name="T35" fmla="*/ 206 h 208"/>
                <a:gd name="T36" fmla="*/ 104 w 208"/>
                <a:gd name="T37" fmla="*/ 208 h 208"/>
                <a:gd name="T38" fmla="*/ 104 w 208"/>
                <a:gd name="T39" fmla="*/ 208 h 208"/>
                <a:gd name="T40" fmla="*/ 82 w 208"/>
                <a:gd name="T41" fmla="*/ 206 h 208"/>
                <a:gd name="T42" fmla="*/ 64 w 208"/>
                <a:gd name="T43" fmla="*/ 200 h 208"/>
                <a:gd name="T44" fmla="*/ 46 w 208"/>
                <a:gd name="T45" fmla="*/ 190 h 208"/>
                <a:gd name="T46" fmla="*/ 30 w 208"/>
                <a:gd name="T47" fmla="*/ 178 h 208"/>
                <a:gd name="T48" fmla="*/ 18 w 208"/>
                <a:gd name="T49" fmla="*/ 162 h 208"/>
                <a:gd name="T50" fmla="*/ 8 w 208"/>
                <a:gd name="T51" fmla="*/ 144 h 208"/>
                <a:gd name="T52" fmla="*/ 2 w 208"/>
                <a:gd name="T53" fmla="*/ 126 h 208"/>
                <a:gd name="T54" fmla="*/ 0 w 208"/>
                <a:gd name="T55" fmla="*/ 104 h 208"/>
                <a:gd name="T56" fmla="*/ 0 w 208"/>
                <a:gd name="T57" fmla="*/ 104 h 208"/>
                <a:gd name="T58" fmla="*/ 2 w 208"/>
                <a:gd name="T59" fmla="*/ 84 h 208"/>
                <a:gd name="T60" fmla="*/ 8 w 208"/>
                <a:gd name="T61" fmla="*/ 64 h 208"/>
                <a:gd name="T62" fmla="*/ 18 w 208"/>
                <a:gd name="T63" fmla="*/ 46 h 208"/>
                <a:gd name="T64" fmla="*/ 30 w 208"/>
                <a:gd name="T65" fmla="*/ 30 h 208"/>
                <a:gd name="T66" fmla="*/ 46 w 208"/>
                <a:gd name="T67" fmla="*/ 18 h 208"/>
                <a:gd name="T68" fmla="*/ 64 w 208"/>
                <a:gd name="T69" fmla="*/ 8 h 208"/>
                <a:gd name="T70" fmla="*/ 82 w 208"/>
                <a:gd name="T71" fmla="*/ 2 h 208"/>
                <a:gd name="T72" fmla="*/ 104 w 208"/>
                <a:gd name="T73" fmla="*/ 0 h 208"/>
                <a:gd name="T74" fmla="*/ 104 w 208"/>
                <a:gd name="T7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8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4"/>
                  </a:lnTo>
                  <a:lnTo>
                    <a:pt x="190" y="162"/>
                  </a:lnTo>
                  <a:lnTo>
                    <a:pt x="178" y="178"/>
                  </a:lnTo>
                  <a:lnTo>
                    <a:pt x="162" y="190"/>
                  </a:lnTo>
                  <a:lnTo>
                    <a:pt x="144" y="200"/>
                  </a:lnTo>
                  <a:lnTo>
                    <a:pt x="12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82" y="206"/>
                  </a:lnTo>
                  <a:lnTo>
                    <a:pt x="64" y="200"/>
                  </a:lnTo>
                  <a:lnTo>
                    <a:pt x="46" y="190"/>
                  </a:lnTo>
                  <a:lnTo>
                    <a:pt x="30" y="178"/>
                  </a:lnTo>
                  <a:lnTo>
                    <a:pt x="18" y="162"/>
                  </a:lnTo>
                  <a:lnTo>
                    <a:pt x="8" y="144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25" name="대각선 방향의 모서리가 둥근 사각형 24"/>
          <p:cNvSpPr/>
          <p:nvPr/>
        </p:nvSpPr>
        <p:spPr>
          <a:xfrm>
            <a:off x="73165" y="842944"/>
            <a:ext cx="5002891" cy="3430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33CC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화상 카메라 얼굴인식 </a:t>
            </a:r>
            <a:r>
              <a:rPr lang="ko-KR" altLang="en-US" sz="1400" dirty="0" err="1" smtClean="0">
                <a:solidFill>
                  <a:schemeClr val="bg1"/>
                </a:solidFill>
                <a:latin typeface="HY헤드라인M"/>
                <a:ea typeface="HY헤드라인M"/>
              </a:rPr>
              <a:t>도어벨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 시스템 관련 </a:t>
            </a:r>
            <a:r>
              <a:rPr lang="en-US" altLang="ko-KR" sz="1400" dirty="0" err="1">
                <a:solidFill>
                  <a:schemeClr val="bg1"/>
                </a:solidFill>
                <a:latin typeface="HY헤드라인M"/>
                <a:ea typeface="HY헤드라인M"/>
              </a:rPr>
              <a:t>g</a:t>
            </a:r>
            <a:r>
              <a:rPr lang="en-US" altLang="ko-KR" sz="1400" dirty="0" err="1" smtClean="0">
                <a:solidFill>
                  <a:schemeClr val="bg1"/>
                </a:solidFill>
                <a:latin typeface="HY헤드라인M"/>
                <a:ea typeface="HY헤드라인M"/>
              </a:rPr>
              <a:t>ithub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대각선 방향의 모서리가 둥근 사각형 60"/>
          <p:cNvSpPr/>
          <p:nvPr/>
        </p:nvSpPr>
        <p:spPr>
          <a:xfrm>
            <a:off x="96839" y="3787123"/>
            <a:ext cx="8973565" cy="2731989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63" name="대각선 방향의 모서리가 둥근 사각형 62"/>
          <p:cNvSpPr/>
          <p:nvPr/>
        </p:nvSpPr>
        <p:spPr>
          <a:xfrm>
            <a:off x="88785" y="3717032"/>
            <a:ext cx="5002891" cy="3430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33CC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err="1" smtClean="0">
                <a:solidFill>
                  <a:schemeClr val="bg1"/>
                </a:solidFill>
                <a:latin typeface="HY헤드라인M"/>
                <a:ea typeface="HY헤드라인M"/>
              </a:rPr>
              <a:t>데스크탑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PC 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원격 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ON/OFF 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제어용  </a:t>
            </a:r>
            <a:r>
              <a:rPr lang="en-US" altLang="ko-KR" sz="1400" dirty="0" err="1" smtClean="0">
                <a:solidFill>
                  <a:schemeClr val="bg1"/>
                </a:solidFill>
                <a:latin typeface="HY헤드라인M"/>
                <a:ea typeface="HY헤드라인M"/>
              </a:rPr>
              <a:t>IoT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  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시스템 관련 </a:t>
            </a:r>
            <a:r>
              <a:rPr lang="en-US" altLang="ko-KR" sz="1400" dirty="0" err="1" smtClean="0">
                <a:solidFill>
                  <a:schemeClr val="bg1"/>
                </a:solidFill>
                <a:latin typeface="HY헤드라인M"/>
                <a:ea typeface="HY헤드라인M"/>
              </a:rPr>
              <a:t>github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11" y="1340768"/>
            <a:ext cx="2420457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847" y="1340768"/>
            <a:ext cx="2604289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173" y="1340768"/>
            <a:ext cx="2616291" cy="2242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39" y="4166223"/>
            <a:ext cx="2441829" cy="22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166223"/>
            <a:ext cx="2441830" cy="228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089728"/>
            <a:ext cx="2472274" cy="2315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795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6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tabLst>
                <a:tab pos="2960688" algn="l"/>
              </a:tabLst>
            </a:pP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AI, </a:t>
            </a:r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IoT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강의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컨텐츠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보유한 기술 및 경험</a:t>
            </a:r>
            <a:endParaRPr lang="en-US" altLang="ko-KR" b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90572" y="378695"/>
            <a:ext cx="320769" cy="304800"/>
            <a:chOff x="338" y="910"/>
            <a:chExt cx="164" cy="164"/>
          </a:xfrm>
        </p:grpSpPr>
        <p:pic>
          <p:nvPicPr>
            <p:cNvPr id="203" name="Picture 55" descr="shadow_1_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38" y="910"/>
              <a:ext cx="164" cy="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" name="Oval 56"/>
            <p:cNvSpPr>
              <a:spLocks noChangeArrowheads="1"/>
            </p:cNvSpPr>
            <p:nvPr/>
          </p:nvSpPr>
          <p:spPr bwMode="gray">
            <a:xfrm rot="-10876022" flipH="1" flipV="1">
              <a:off x="365" y="937"/>
              <a:ext cx="110" cy="109"/>
            </a:xfrm>
            <a:prstGeom prst="ellipse">
              <a:avLst/>
            </a:prstGeom>
            <a:gradFill rotWithShape="1">
              <a:gsLst>
                <a:gs pos="0">
                  <a:srgbClr val="4EA88A"/>
                </a:gs>
                <a:gs pos="100000">
                  <a:srgbClr val="4EA88A">
                    <a:gamma/>
                    <a:shade val="83529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 dirty="0">
                <a:solidFill>
                  <a:srgbClr val="000000"/>
                </a:solidFill>
                <a:latin typeface="Arial"/>
                <a:ea typeface="굴림" charset="-127"/>
              </a:endParaRPr>
            </a:p>
          </p:txBody>
        </p:sp>
        <p:pic>
          <p:nvPicPr>
            <p:cNvPr id="205" name="Picture 57" descr="Picture2"/>
            <p:cNvPicPr>
              <a:picLocks noChangeAspect="1" noChangeArrowheads="1"/>
            </p:cNvPicPr>
            <p:nvPr/>
          </p:nvPicPr>
          <p:blipFill>
            <a:blip r:embed="rId3" cstate="print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73" y="946"/>
              <a:ext cx="91" cy="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205"/>
          <p:cNvGrpSpPr/>
          <p:nvPr/>
        </p:nvGrpSpPr>
        <p:grpSpPr>
          <a:xfrm>
            <a:off x="81777" y="384036"/>
            <a:ext cx="338360" cy="323853"/>
            <a:chOff x="1935163" y="2262188"/>
            <a:chExt cx="2457450" cy="2460625"/>
          </a:xfrm>
          <a:solidFill>
            <a:schemeClr val="accent1"/>
          </a:solidFill>
        </p:grpSpPr>
        <p:sp>
          <p:nvSpPr>
            <p:cNvPr id="207" name="Freeform 13"/>
            <p:cNvSpPr>
              <a:spLocks/>
            </p:cNvSpPr>
            <p:nvPr/>
          </p:nvSpPr>
          <p:spPr bwMode="auto">
            <a:xfrm>
              <a:off x="1935163" y="2262188"/>
              <a:ext cx="2457450" cy="2460625"/>
            </a:xfrm>
            <a:custGeom>
              <a:avLst/>
              <a:gdLst>
                <a:gd name="T0" fmla="*/ 1548 w 1548"/>
                <a:gd name="T1" fmla="*/ 814 h 1550"/>
                <a:gd name="T2" fmla="*/ 1532 w 1548"/>
                <a:gd name="T3" fmla="*/ 930 h 1550"/>
                <a:gd name="T4" fmla="*/ 1502 w 1548"/>
                <a:gd name="T5" fmla="*/ 1042 h 1550"/>
                <a:gd name="T6" fmla="*/ 1454 w 1548"/>
                <a:gd name="T7" fmla="*/ 1144 h 1550"/>
                <a:gd name="T8" fmla="*/ 1394 w 1548"/>
                <a:gd name="T9" fmla="*/ 1238 h 1550"/>
                <a:gd name="T10" fmla="*/ 1322 w 1548"/>
                <a:gd name="T11" fmla="*/ 1322 h 1550"/>
                <a:gd name="T12" fmla="*/ 1238 w 1548"/>
                <a:gd name="T13" fmla="*/ 1396 h 1550"/>
                <a:gd name="T14" fmla="*/ 1144 w 1548"/>
                <a:gd name="T15" fmla="*/ 1456 h 1550"/>
                <a:gd name="T16" fmla="*/ 1040 w 1548"/>
                <a:gd name="T17" fmla="*/ 1502 h 1550"/>
                <a:gd name="T18" fmla="*/ 930 w 1548"/>
                <a:gd name="T19" fmla="*/ 1534 h 1550"/>
                <a:gd name="T20" fmla="*/ 814 w 1548"/>
                <a:gd name="T21" fmla="*/ 1548 h 1550"/>
                <a:gd name="T22" fmla="*/ 734 w 1548"/>
                <a:gd name="T23" fmla="*/ 1548 h 1550"/>
                <a:gd name="T24" fmla="*/ 618 w 1548"/>
                <a:gd name="T25" fmla="*/ 1534 h 1550"/>
                <a:gd name="T26" fmla="*/ 508 w 1548"/>
                <a:gd name="T27" fmla="*/ 1502 h 1550"/>
                <a:gd name="T28" fmla="*/ 404 w 1548"/>
                <a:gd name="T29" fmla="*/ 1456 h 1550"/>
                <a:gd name="T30" fmla="*/ 310 w 1548"/>
                <a:gd name="T31" fmla="*/ 1396 h 1550"/>
                <a:gd name="T32" fmla="*/ 226 w 1548"/>
                <a:gd name="T33" fmla="*/ 1322 h 1550"/>
                <a:gd name="T34" fmla="*/ 154 w 1548"/>
                <a:gd name="T35" fmla="*/ 1238 h 1550"/>
                <a:gd name="T36" fmla="*/ 92 w 1548"/>
                <a:gd name="T37" fmla="*/ 1144 h 1550"/>
                <a:gd name="T38" fmla="*/ 46 w 1548"/>
                <a:gd name="T39" fmla="*/ 1042 h 1550"/>
                <a:gd name="T40" fmla="*/ 14 w 1548"/>
                <a:gd name="T41" fmla="*/ 930 h 1550"/>
                <a:gd name="T42" fmla="*/ 0 w 1548"/>
                <a:gd name="T43" fmla="*/ 814 h 1550"/>
                <a:gd name="T44" fmla="*/ 0 w 1548"/>
                <a:gd name="T45" fmla="*/ 734 h 1550"/>
                <a:gd name="T46" fmla="*/ 14 w 1548"/>
                <a:gd name="T47" fmla="*/ 618 h 1550"/>
                <a:gd name="T48" fmla="*/ 46 w 1548"/>
                <a:gd name="T49" fmla="*/ 508 h 1550"/>
                <a:gd name="T50" fmla="*/ 92 w 1548"/>
                <a:gd name="T51" fmla="*/ 406 h 1550"/>
                <a:gd name="T52" fmla="*/ 154 w 1548"/>
                <a:gd name="T53" fmla="*/ 312 h 1550"/>
                <a:gd name="T54" fmla="*/ 226 w 1548"/>
                <a:gd name="T55" fmla="*/ 226 h 1550"/>
                <a:gd name="T56" fmla="*/ 310 w 1548"/>
                <a:gd name="T57" fmla="*/ 154 h 1550"/>
                <a:gd name="T58" fmla="*/ 404 w 1548"/>
                <a:gd name="T59" fmla="*/ 94 h 1550"/>
                <a:gd name="T60" fmla="*/ 508 w 1548"/>
                <a:gd name="T61" fmla="*/ 48 h 1550"/>
                <a:gd name="T62" fmla="*/ 618 w 1548"/>
                <a:gd name="T63" fmla="*/ 16 h 1550"/>
                <a:gd name="T64" fmla="*/ 734 w 1548"/>
                <a:gd name="T65" fmla="*/ 2 h 1550"/>
                <a:gd name="T66" fmla="*/ 814 w 1548"/>
                <a:gd name="T67" fmla="*/ 2 h 1550"/>
                <a:gd name="T68" fmla="*/ 930 w 1548"/>
                <a:gd name="T69" fmla="*/ 16 h 1550"/>
                <a:gd name="T70" fmla="*/ 1040 w 1548"/>
                <a:gd name="T71" fmla="*/ 48 h 1550"/>
                <a:gd name="T72" fmla="*/ 1144 w 1548"/>
                <a:gd name="T73" fmla="*/ 94 h 1550"/>
                <a:gd name="T74" fmla="*/ 1238 w 1548"/>
                <a:gd name="T75" fmla="*/ 154 h 1550"/>
                <a:gd name="T76" fmla="*/ 1322 w 1548"/>
                <a:gd name="T77" fmla="*/ 226 h 1550"/>
                <a:gd name="T78" fmla="*/ 1394 w 1548"/>
                <a:gd name="T79" fmla="*/ 312 h 1550"/>
                <a:gd name="T80" fmla="*/ 1454 w 1548"/>
                <a:gd name="T81" fmla="*/ 406 h 1550"/>
                <a:gd name="T82" fmla="*/ 1502 w 1548"/>
                <a:gd name="T83" fmla="*/ 508 h 1550"/>
                <a:gd name="T84" fmla="*/ 1532 w 1548"/>
                <a:gd name="T85" fmla="*/ 618 h 1550"/>
                <a:gd name="T86" fmla="*/ 1548 w 1548"/>
                <a:gd name="T87" fmla="*/ 734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8" h="1550">
                  <a:moveTo>
                    <a:pt x="1548" y="774"/>
                  </a:moveTo>
                  <a:lnTo>
                    <a:pt x="1548" y="774"/>
                  </a:lnTo>
                  <a:lnTo>
                    <a:pt x="1548" y="814"/>
                  </a:lnTo>
                  <a:lnTo>
                    <a:pt x="1544" y="854"/>
                  </a:lnTo>
                  <a:lnTo>
                    <a:pt x="1540" y="892"/>
                  </a:lnTo>
                  <a:lnTo>
                    <a:pt x="1532" y="930"/>
                  </a:lnTo>
                  <a:lnTo>
                    <a:pt x="1524" y="968"/>
                  </a:lnTo>
                  <a:lnTo>
                    <a:pt x="1514" y="1006"/>
                  </a:lnTo>
                  <a:lnTo>
                    <a:pt x="1502" y="1042"/>
                  </a:lnTo>
                  <a:lnTo>
                    <a:pt x="1488" y="1076"/>
                  </a:lnTo>
                  <a:lnTo>
                    <a:pt x="1472" y="1110"/>
                  </a:lnTo>
                  <a:lnTo>
                    <a:pt x="1454" y="1144"/>
                  </a:lnTo>
                  <a:lnTo>
                    <a:pt x="1436" y="1176"/>
                  </a:lnTo>
                  <a:lnTo>
                    <a:pt x="1416" y="1208"/>
                  </a:lnTo>
                  <a:lnTo>
                    <a:pt x="1394" y="1238"/>
                  </a:lnTo>
                  <a:lnTo>
                    <a:pt x="1372" y="1268"/>
                  </a:lnTo>
                  <a:lnTo>
                    <a:pt x="1348" y="1296"/>
                  </a:lnTo>
                  <a:lnTo>
                    <a:pt x="1322" y="1322"/>
                  </a:lnTo>
                  <a:lnTo>
                    <a:pt x="1294" y="1348"/>
                  </a:lnTo>
                  <a:lnTo>
                    <a:pt x="1266" y="1372"/>
                  </a:lnTo>
                  <a:lnTo>
                    <a:pt x="1238" y="1396"/>
                  </a:lnTo>
                  <a:lnTo>
                    <a:pt x="1206" y="1418"/>
                  </a:lnTo>
                  <a:lnTo>
                    <a:pt x="1176" y="1438"/>
                  </a:lnTo>
                  <a:lnTo>
                    <a:pt x="1144" y="1456"/>
                  </a:lnTo>
                  <a:lnTo>
                    <a:pt x="1110" y="1472"/>
                  </a:lnTo>
                  <a:lnTo>
                    <a:pt x="1076" y="1488"/>
                  </a:lnTo>
                  <a:lnTo>
                    <a:pt x="1040" y="1502"/>
                  </a:lnTo>
                  <a:lnTo>
                    <a:pt x="1004" y="1514"/>
                  </a:lnTo>
                  <a:lnTo>
                    <a:pt x="968" y="1524"/>
                  </a:lnTo>
                  <a:lnTo>
                    <a:pt x="930" y="1534"/>
                  </a:lnTo>
                  <a:lnTo>
                    <a:pt x="892" y="1540"/>
                  </a:lnTo>
                  <a:lnTo>
                    <a:pt x="854" y="1546"/>
                  </a:lnTo>
                  <a:lnTo>
                    <a:pt x="814" y="1548"/>
                  </a:lnTo>
                  <a:lnTo>
                    <a:pt x="774" y="1550"/>
                  </a:lnTo>
                  <a:lnTo>
                    <a:pt x="774" y="1550"/>
                  </a:lnTo>
                  <a:lnTo>
                    <a:pt x="734" y="1548"/>
                  </a:lnTo>
                  <a:lnTo>
                    <a:pt x="694" y="1546"/>
                  </a:lnTo>
                  <a:lnTo>
                    <a:pt x="656" y="1540"/>
                  </a:lnTo>
                  <a:lnTo>
                    <a:pt x="618" y="1534"/>
                  </a:lnTo>
                  <a:lnTo>
                    <a:pt x="580" y="1524"/>
                  </a:lnTo>
                  <a:lnTo>
                    <a:pt x="544" y="1514"/>
                  </a:lnTo>
                  <a:lnTo>
                    <a:pt x="508" y="1502"/>
                  </a:lnTo>
                  <a:lnTo>
                    <a:pt x="472" y="1488"/>
                  </a:lnTo>
                  <a:lnTo>
                    <a:pt x="438" y="1472"/>
                  </a:lnTo>
                  <a:lnTo>
                    <a:pt x="404" y="1456"/>
                  </a:lnTo>
                  <a:lnTo>
                    <a:pt x="372" y="1438"/>
                  </a:lnTo>
                  <a:lnTo>
                    <a:pt x="340" y="1418"/>
                  </a:lnTo>
                  <a:lnTo>
                    <a:pt x="310" y="1396"/>
                  </a:lnTo>
                  <a:lnTo>
                    <a:pt x="282" y="1372"/>
                  </a:lnTo>
                  <a:lnTo>
                    <a:pt x="252" y="1348"/>
                  </a:lnTo>
                  <a:lnTo>
                    <a:pt x="226" y="1322"/>
                  </a:lnTo>
                  <a:lnTo>
                    <a:pt x="200" y="1296"/>
                  </a:lnTo>
                  <a:lnTo>
                    <a:pt x="176" y="1268"/>
                  </a:lnTo>
                  <a:lnTo>
                    <a:pt x="154" y="1238"/>
                  </a:lnTo>
                  <a:lnTo>
                    <a:pt x="132" y="1208"/>
                  </a:lnTo>
                  <a:lnTo>
                    <a:pt x="112" y="1176"/>
                  </a:lnTo>
                  <a:lnTo>
                    <a:pt x="92" y="1144"/>
                  </a:lnTo>
                  <a:lnTo>
                    <a:pt x="76" y="1110"/>
                  </a:lnTo>
                  <a:lnTo>
                    <a:pt x="60" y="1076"/>
                  </a:lnTo>
                  <a:lnTo>
                    <a:pt x="46" y="1042"/>
                  </a:lnTo>
                  <a:lnTo>
                    <a:pt x="34" y="1006"/>
                  </a:lnTo>
                  <a:lnTo>
                    <a:pt x="24" y="968"/>
                  </a:lnTo>
                  <a:lnTo>
                    <a:pt x="14" y="930"/>
                  </a:lnTo>
                  <a:lnTo>
                    <a:pt x="8" y="892"/>
                  </a:lnTo>
                  <a:lnTo>
                    <a:pt x="4" y="854"/>
                  </a:lnTo>
                  <a:lnTo>
                    <a:pt x="0" y="814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0" y="734"/>
                  </a:lnTo>
                  <a:lnTo>
                    <a:pt x="4" y="696"/>
                  </a:lnTo>
                  <a:lnTo>
                    <a:pt x="8" y="656"/>
                  </a:lnTo>
                  <a:lnTo>
                    <a:pt x="14" y="618"/>
                  </a:lnTo>
                  <a:lnTo>
                    <a:pt x="24" y="582"/>
                  </a:lnTo>
                  <a:lnTo>
                    <a:pt x="34" y="544"/>
                  </a:lnTo>
                  <a:lnTo>
                    <a:pt x="46" y="508"/>
                  </a:lnTo>
                  <a:lnTo>
                    <a:pt x="60" y="474"/>
                  </a:lnTo>
                  <a:lnTo>
                    <a:pt x="76" y="438"/>
                  </a:lnTo>
                  <a:lnTo>
                    <a:pt x="92" y="406"/>
                  </a:lnTo>
                  <a:lnTo>
                    <a:pt x="112" y="374"/>
                  </a:lnTo>
                  <a:lnTo>
                    <a:pt x="132" y="342"/>
                  </a:lnTo>
                  <a:lnTo>
                    <a:pt x="154" y="312"/>
                  </a:lnTo>
                  <a:lnTo>
                    <a:pt x="176" y="282"/>
                  </a:lnTo>
                  <a:lnTo>
                    <a:pt x="200" y="254"/>
                  </a:lnTo>
                  <a:lnTo>
                    <a:pt x="226" y="226"/>
                  </a:lnTo>
                  <a:lnTo>
                    <a:pt x="252" y="202"/>
                  </a:lnTo>
                  <a:lnTo>
                    <a:pt x="282" y="176"/>
                  </a:lnTo>
                  <a:lnTo>
                    <a:pt x="310" y="154"/>
                  </a:lnTo>
                  <a:lnTo>
                    <a:pt x="340" y="132"/>
                  </a:lnTo>
                  <a:lnTo>
                    <a:pt x="372" y="112"/>
                  </a:lnTo>
                  <a:lnTo>
                    <a:pt x="404" y="94"/>
                  </a:lnTo>
                  <a:lnTo>
                    <a:pt x="438" y="76"/>
                  </a:lnTo>
                  <a:lnTo>
                    <a:pt x="472" y="60"/>
                  </a:lnTo>
                  <a:lnTo>
                    <a:pt x="508" y="48"/>
                  </a:lnTo>
                  <a:lnTo>
                    <a:pt x="544" y="34"/>
                  </a:lnTo>
                  <a:lnTo>
                    <a:pt x="580" y="24"/>
                  </a:lnTo>
                  <a:lnTo>
                    <a:pt x="618" y="16"/>
                  </a:lnTo>
                  <a:lnTo>
                    <a:pt x="656" y="10"/>
                  </a:lnTo>
                  <a:lnTo>
                    <a:pt x="694" y="4"/>
                  </a:lnTo>
                  <a:lnTo>
                    <a:pt x="734" y="2"/>
                  </a:lnTo>
                  <a:lnTo>
                    <a:pt x="774" y="0"/>
                  </a:lnTo>
                  <a:lnTo>
                    <a:pt x="774" y="0"/>
                  </a:lnTo>
                  <a:lnTo>
                    <a:pt x="814" y="2"/>
                  </a:lnTo>
                  <a:lnTo>
                    <a:pt x="854" y="4"/>
                  </a:lnTo>
                  <a:lnTo>
                    <a:pt x="892" y="10"/>
                  </a:lnTo>
                  <a:lnTo>
                    <a:pt x="930" y="16"/>
                  </a:lnTo>
                  <a:lnTo>
                    <a:pt x="968" y="24"/>
                  </a:lnTo>
                  <a:lnTo>
                    <a:pt x="1004" y="34"/>
                  </a:lnTo>
                  <a:lnTo>
                    <a:pt x="1040" y="48"/>
                  </a:lnTo>
                  <a:lnTo>
                    <a:pt x="1076" y="60"/>
                  </a:lnTo>
                  <a:lnTo>
                    <a:pt x="1110" y="76"/>
                  </a:lnTo>
                  <a:lnTo>
                    <a:pt x="1144" y="94"/>
                  </a:lnTo>
                  <a:lnTo>
                    <a:pt x="1176" y="112"/>
                  </a:lnTo>
                  <a:lnTo>
                    <a:pt x="1206" y="132"/>
                  </a:lnTo>
                  <a:lnTo>
                    <a:pt x="1238" y="154"/>
                  </a:lnTo>
                  <a:lnTo>
                    <a:pt x="1266" y="176"/>
                  </a:lnTo>
                  <a:lnTo>
                    <a:pt x="1294" y="202"/>
                  </a:lnTo>
                  <a:lnTo>
                    <a:pt x="1322" y="226"/>
                  </a:lnTo>
                  <a:lnTo>
                    <a:pt x="1348" y="254"/>
                  </a:lnTo>
                  <a:lnTo>
                    <a:pt x="1372" y="282"/>
                  </a:lnTo>
                  <a:lnTo>
                    <a:pt x="1394" y="312"/>
                  </a:lnTo>
                  <a:lnTo>
                    <a:pt x="1416" y="342"/>
                  </a:lnTo>
                  <a:lnTo>
                    <a:pt x="1436" y="374"/>
                  </a:lnTo>
                  <a:lnTo>
                    <a:pt x="1454" y="406"/>
                  </a:lnTo>
                  <a:lnTo>
                    <a:pt x="1472" y="438"/>
                  </a:lnTo>
                  <a:lnTo>
                    <a:pt x="1488" y="474"/>
                  </a:lnTo>
                  <a:lnTo>
                    <a:pt x="1502" y="508"/>
                  </a:lnTo>
                  <a:lnTo>
                    <a:pt x="1514" y="544"/>
                  </a:lnTo>
                  <a:lnTo>
                    <a:pt x="1524" y="582"/>
                  </a:lnTo>
                  <a:lnTo>
                    <a:pt x="1532" y="618"/>
                  </a:lnTo>
                  <a:lnTo>
                    <a:pt x="1540" y="656"/>
                  </a:lnTo>
                  <a:lnTo>
                    <a:pt x="1544" y="696"/>
                  </a:lnTo>
                  <a:lnTo>
                    <a:pt x="1548" y="734"/>
                  </a:lnTo>
                  <a:lnTo>
                    <a:pt x="1548" y="774"/>
                  </a:lnTo>
                  <a:lnTo>
                    <a:pt x="1548" y="7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8" name="Freeform 14"/>
            <p:cNvSpPr>
              <a:spLocks noEditPoints="1"/>
            </p:cNvSpPr>
            <p:nvPr/>
          </p:nvSpPr>
          <p:spPr bwMode="auto">
            <a:xfrm>
              <a:off x="2071688" y="2398713"/>
              <a:ext cx="2184400" cy="2184400"/>
            </a:xfrm>
            <a:custGeom>
              <a:avLst/>
              <a:gdLst>
                <a:gd name="T0" fmla="*/ 620 w 1376"/>
                <a:gd name="T1" fmla="*/ 4 h 1376"/>
                <a:gd name="T2" fmla="*/ 350 w 1376"/>
                <a:gd name="T3" fmla="*/ 90 h 1376"/>
                <a:gd name="T4" fmla="*/ 140 w 1376"/>
                <a:gd name="T5" fmla="*/ 272 h 1376"/>
                <a:gd name="T6" fmla="*/ 20 w 1376"/>
                <a:gd name="T7" fmla="*/ 526 h 1376"/>
                <a:gd name="T8" fmla="*/ 0 w 1376"/>
                <a:gd name="T9" fmla="*/ 724 h 1376"/>
                <a:gd name="T10" fmla="*/ 48 w 1376"/>
                <a:gd name="T11" fmla="*/ 942 h 1376"/>
                <a:gd name="T12" fmla="*/ 202 w 1376"/>
                <a:gd name="T13" fmla="*/ 1174 h 1376"/>
                <a:gd name="T14" fmla="*/ 434 w 1376"/>
                <a:gd name="T15" fmla="*/ 1328 h 1376"/>
                <a:gd name="T16" fmla="*/ 654 w 1376"/>
                <a:gd name="T17" fmla="*/ 1376 h 1376"/>
                <a:gd name="T18" fmla="*/ 850 w 1376"/>
                <a:gd name="T19" fmla="*/ 1358 h 1376"/>
                <a:gd name="T20" fmla="*/ 1104 w 1376"/>
                <a:gd name="T21" fmla="*/ 1236 h 1376"/>
                <a:gd name="T22" fmla="*/ 1286 w 1376"/>
                <a:gd name="T23" fmla="*/ 1028 h 1376"/>
                <a:gd name="T24" fmla="*/ 1372 w 1376"/>
                <a:gd name="T25" fmla="*/ 756 h 1376"/>
                <a:gd name="T26" fmla="*/ 1372 w 1376"/>
                <a:gd name="T27" fmla="*/ 622 h 1376"/>
                <a:gd name="T28" fmla="*/ 1286 w 1376"/>
                <a:gd name="T29" fmla="*/ 350 h 1376"/>
                <a:gd name="T30" fmla="*/ 1104 w 1376"/>
                <a:gd name="T31" fmla="*/ 142 h 1376"/>
                <a:gd name="T32" fmla="*/ 850 w 1376"/>
                <a:gd name="T33" fmla="*/ 20 h 1376"/>
                <a:gd name="T34" fmla="*/ 450 w 1376"/>
                <a:gd name="T35" fmla="*/ 154 h 1376"/>
                <a:gd name="T36" fmla="*/ 282 w 1376"/>
                <a:gd name="T37" fmla="*/ 384 h 1376"/>
                <a:gd name="T38" fmla="*/ 128 w 1376"/>
                <a:gd name="T39" fmla="*/ 424 h 1376"/>
                <a:gd name="T40" fmla="*/ 332 w 1376"/>
                <a:gd name="T41" fmla="*/ 184 h 1376"/>
                <a:gd name="T42" fmla="*/ 328 w 1376"/>
                <a:gd name="T43" fmla="*/ 490 h 1376"/>
                <a:gd name="T44" fmla="*/ 106 w 1376"/>
                <a:gd name="T45" fmla="*/ 590 h 1376"/>
                <a:gd name="T46" fmla="*/ 338 w 1376"/>
                <a:gd name="T47" fmla="*/ 438 h 1376"/>
                <a:gd name="T48" fmla="*/ 240 w 1376"/>
                <a:gd name="T49" fmla="*/ 896 h 1376"/>
                <a:gd name="T50" fmla="*/ 80 w 1376"/>
                <a:gd name="T51" fmla="*/ 740 h 1376"/>
                <a:gd name="T52" fmla="*/ 246 w 1376"/>
                <a:gd name="T53" fmla="*/ 978 h 1376"/>
                <a:gd name="T54" fmla="*/ 432 w 1376"/>
                <a:gd name="T55" fmla="*/ 1194 h 1376"/>
                <a:gd name="T56" fmla="*/ 332 w 1376"/>
                <a:gd name="T57" fmla="*/ 1194 h 1376"/>
                <a:gd name="T58" fmla="*/ 128 w 1376"/>
                <a:gd name="T59" fmla="*/ 954 h 1376"/>
                <a:gd name="T60" fmla="*/ 590 w 1376"/>
                <a:gd name="T61" fmla="*/ 1272 h 1376"/>
                <a:gd name="T62" fmla="*/ 438 w 1376"/>
                <a:gd name="T63" fmla="*/ 1040 h 1376"/>
                <a:gd name="T64" fmla="*/ 530 w 1376"/>
                <a:gd name="T65" fmla="*/ 984 h 1376"/>
                <a:gd name="T66" fmla="*/ 654 w 1376"/>
                <a:gd name="T67" fmla="*/ 994 h 1376"/>
                <a:gd name="T68" fmla="*/ 470 w 1376"/>
                <a:gd name="T69" fmla="*/ 404 h 1376"/>
                <a:gd name="T70" fmla="*/ 490 w 1376"/>
                <a:gd name="T71" fmla="*/ 328 h 1376"/>
                <a:gd name="T72" fmla="*/ 574 w 1376"/>
                <a:gd name="T73" fmla="*/ 118 h 1376"/>
                <a:gd name="T74" fmla="*/ 1250 w 1376"/>
                <a:gd name="T75" fmla="*/ 470 h 1376"/>
                <a:gd name="T76" fmla="*/ 1006 w 1376"/>
                <a:gd name="T77" fmla="*/ 320 h 1376"/>
                <a:gd name="T78" fmla="*/ 920 w 1376"/>
                <a:gd name="T79" fmla="*/ 116 h 1376"/>
                <a:gd name="T80" fmla="*/ 1172 w 1376"/>
                <a:gd name="T81" fmla="*/ 304 h 1376"/>
                <a:gd name="T82" fmla="*/ 722 w 1376"/>
                <a:gd name="T83" fmla="*/ 76 h 1376"/>
                <a:gd name="T84" fmla="*/ 872 w 1376"/>
                <a:gd name="T85" fmla="*/ 198 h 1376"/>
                <a:gd name="T86" fmla="*/ 722 w 1376"/>
                <a:gd name="T87" fmla="*/ 76 h 1376"/>
                <a:gd name="T88" fmla="*/ 984 w 1376"/>
                <a:gd name="T89" fmla="*/ 530 h 1376"/>
                <a:gd name="T90" fmla="*/ 984 w 1376"/>
                <a:gd name="T91" fmla="*/ 848 h 1376"/>
                <a:gd name="T92" fmla="*/ 722 w 1376"/>
                <a:gd name="T93" fmla="*/ 1302 h 1376"/>
                <a:gd name="T94" fmla="*/ 896 w 1376"/>
                <a:gd name="T95" fmla="*/ 1136 h 1376"/>
                <a:gd name="T96" fmla="*/ 738 w 1376"/>
                <a:gd name="T97" fmla="*/ 1296 h 1376"/>
                <a:gd name="T98" fmla="*/ 978 w 1376"/>
                <a:gd name="T99" fmla="*/ 1130 h 1376"/>
                <a:gd name="T100" fmla="*/ 1194 w 1376"/>
                <a:gd name="T101" fmla="*/ 946 h 1376"/>
                <a:gd name="T102" fmla="*/ 1194 w 1376"/>
                <a:gd name="T103" fmla="*/ 1044 h 1376"/>
                <a:gd name="T104" fmla="*/ 952 w 1376"/>
                <a:gd name="T105" fmla="*/ 1248 h 1376"/>
                <a:gd name="T106" fmla="*/ 1062 w 1376"/>
                <a:gd name="T107" fmla="*/ 724 h 1376"/>
                <a:gd name="T108" fmla="*/ 1230 w 1376"/>
                <a:gd name="T109" fmla="*/ 832 h 1376"/>
                <a:gd name="T110" fmla="*/ 1060 w 1376"/>
                <a:gd name="T111" fmla="*/ 598 h 1376"/>
                <a:gd name="T112" fmla="*/ 1230 w 1376"/>
                <a:gd name="T113" fmla="*/ 546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76" h="1376">
                  <a:moveTo>
                    <a:pt x="722" y="2"/>
                  </a:moveTo>
                  <a:lnTo>
                    <a:pt x="722" y="2"/>
                  </a:lnTo>
                  <a:lnTo>
                    <a:pt x="722" y="2"/>
                  </a:lnTo>
                  <a:lnTo>
                    <a:pt x="688" y="0"/>
                  </a:lnTo>
                  <a:lnTo>
                    <a:pt x="688" y="0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20" y="4"/>
                  </a:lnTo>
                  <a:lnTo>
                    <a:pt x="588" y="8"/>
                  </a:lnTo>
                  <a:lnTo>
                    <a:pt x="556" y="14"/>
                  </a:lnTo>
                  <a:lnTo>
                    <a:pt x="524" y="20"/>
                  </a:lnTo>
                  <a:lnTo>
                    <a:pt x="494" y="28"/>
                  </a:lnTo>
                  <a:lnTo>
                    <a:pt x="464" y="38"/>
                  </a:lnTo>
                  <a:lnTo>
                    <a:pt x="434" y="50"/>
                  </a:lnTo>
                  <a:lnTo>
                    <a:pt x="406" y="62"/>
                  </a:lnTo>
                  <a:lnTo>
                    <a:pt x="378" y="76"/>
                  </a:lnTo>
                  <a:lnTo>
                    <a:pt x="350" y="90"/>
                  </a:lnTo>
                  <a:lnTo>
                    <a:pt x="322" y="106"/>
                  </a:lnTo>
                  <a:lnTo>
                    <a:pt x="296" y="124"/>
                  </a:lnTo>
                  <a:lnTo>
                    <a:pt x="272" y="142"/>
                  </a:lnTo>
                  <a:lnTo>
                    <a:pt x="248" y="160"/>
                  </a:lnTo>
                  <a:lnTo>
                    <a:pt x="224" y="182"/>
                  </a:lnTo>
                  <a:lnTo>
                    <a:pt x="202" y="202"/>
                  </a:lnTo>
                  <a:lnTo>
                    <a:pt x="180" y="224"/>
                  </a:lnTo>
                  <a:lnTo>
                    <a:pt x="160" y="248"/>
                  </a:lnTo>
                  <a:lnTo>
                    <a:pt x="140" y="272"/>
                  </a:lnTo>
                  <a:lnTo>
                    <a:pt x="122" y="298"/>
                  </a:lnTo>
                  <a:lnTo>
                    <a:pt x="104" y="324"/>
                  </a:lnTo>
                  <a:lnTo>
                    <a:pt x="90" y="350"/>
                  </a:lnTo>
                  <a:lnTo>
                    <a:pt x="74" y="378"/>
                  </a:lnTo>
                  <a:lnTo>
                    <a:pt x="60" y="406"/>
                  </a:lnTo>
                  <a:lnTo>
                    <a:pt x="48" y="436"/>
                  </a:lnTo>
                  <a:lnTo>
                    <a:pt x="38" y="464"/>
                  </a:lnTo>
                  <a:lnTo>
                    <a:pt x="28" y="494"/>
                  </a:lnTo>
                  <a:lnTo>
                    <a:pt x="20" y="526"/>
                  </a:lnTo>
                  <a:lnTo>
                    <a:pt x="12" y="558"/>
                  </a:lnTo>
                  <a:lnTo>
                    <a:pt x="8" y="588"/>
                  </a:lnTo>
                  <a:lnTo>
                    <a:pt x="4" y="622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4" y="756"/>
                  </a:lnTo>
                  <a:lnTo>
                    <a:pt x="8" y="788"/>
                  </a:lnTo>
                  <a:lnTo>
                    <a:pt x="12" y="820"/>
                  </a:lnTo>
                  <a:lnTo>
                    <a:pt x="20" y="852"/>
                  </a:lnTo>
                  <a:lnTo>
                    <a:pt x="28" y="882"/>
                  </a:lnTo>
                  <a:lnTo>
                    <a:pt x="38" y="912"/>
                  </a:lnTo>
                  <a:lnTo>
                    <a:pt x="48" y="942"/>
                  </a:lnTo>
                  <a:lnTo>
                    <a:pt x="60" y="972"/>
                  </a:lnTo>
                  <a:lnTo>
                    <a:pt x="74" y="1000"/>
                  </a:lnTo>
                  <a:lnTo>
                    <a:pt x="90" y="1028"/>
                  </a:lnTo>
                  <a:lnTo>
                    <a:pt x="104" y="1054"/>
                  </a:lnTo>
                  <a:lnTo>
                    <a:pt x="122" y="1080"/>
                  </a:lnTo>
                  <a:lnTo>
                    <a:pt x="140" y="1104"/>
                  </a:lnTo>
                  <a:lnTo>
                    <a:pt x="160" y="1130"/>
                  </a:lnTo>
                  <a:lnTo>
                    <a:pt x="180" y="1152"/>
                  </a:lnTo>
                  <a:lnTo>
                    <a:pt x="202" y="1174"/>
                  </a:lnTo>
                  <a:lnTo>
                    <a:pt x="224" y="1196"/>
                  </a:lnTo>
                  <a:lnTo>
                    <a:pt x="248" y="1216"/>
                  </a:lnTo>
                  <a:lnTo>
                    <a:pt x="272" y="1236"/>
                  </a:lnTo>
                  <a:lnTo>
                    <a:pt x="296" y="1254"/>
                  </a:lnTo>
                  <a:lnTo>
                    <a:pt x="322" y="1272"/>
                  </a:lnTo>
                  <a:lnTo>
                    <a:pt x="350" y="1288"/>
                  </a:lnTo>
                  <a:lnTo>
                    <a:pt x="378" y="1302"/>
                  </a:lnTo>
                  <a:lnTo>
                    <a:pt x="406" y="1316"/>
                  </a:lnTo>
                  <a:lnTo>
                    <a:pt x="434" y="1328"/>
                  </a:lnTo>
                  <a:lnTo>
                    <a:pt x="464" y="1340"/>
                  </a:lnTo>
                  <a:lnTo>
                    <a:pt x="494" y="1348"/>
                  </a:lnTo>
                  <a:lnTo>
                    <a:pt x="524" y="1358"/>
                  </a:lnTo>
                  <a:lnTo>
                    <a:pt x="556" y="1364"/>
                  </a:lnTo>
                  <a:lnTo>
                    <a:pt x="588" y="1370"/>
                  </a:lnTo>
                  <a:lnTo>
                    <a:pt x="620" y="1374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88" y="1376"/>
                  </a:lnTo>
                  <a:lnTo>
                    <a:pt x="688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56" y="1374"/>
                  </a:lnTo>
                  <a:lnTo>
                    <a:pt x="788" y="1370"/>
                  </a:lnTo>
                  <a:lnTo>
                    <a:pt x="820" y="1364"/>
                  </a:lnTo>
                  <a:lnTo>
                    <a:pt x="850" y="1358"/>
                  </a:lnTo>
                  <a:lnTo>
                    <a:pt x="882" y="1348"/>
                  </a:lnTo>
                  <a:lnTo>
                    <a:pt x="912" y="1340"/>
                  </a:lnTo>
                  <a:lnTo>
                    <a:pt x="942" y="1328"/>
                  </a:lnTo>
                  <a:lnTo>
                    <a:pt x="970" y="1316"/>
                  </a:lnTo>
                  <a:lnTo>
                    <a:pt x="998" y="1302"/>
                  </a:lnTo>
                  <a:lnTo>
                    <a:pt x="1026" y="1288"/>
                  </a:lnTo>
                  <a:lnTo>
                    <a:pt x="1052" y="1272"/>
                  </a:lnTo>
                  <a:lnTo>
                    <a:pt x="1078" y="1254"/>
                  </a:lnTo>
                  <a:lnTo>
                    <a:pt x="1104" y="1236"/>
                  </a:lnTo>
                  <a:lnTo>
                    <a:pt x="1128" y="1216"/>
                  </a:lnTo>
                  <a:lnTo>
                    <a:pt x="1152" y="1196"/>
                  </a:lnTo>
                  <a:lnTo>
                    <a:pt x="1174" y="1174"/>
                  </a:lnTo>
                  <a:lnTo>
                    <a:pt x="1196" y="1152"/>
                  </a:lnTo>
                  <a:lnTo>
                    <a:pt x="1216" y="1130"/>
                  </a:lnTo>
                  <a:lnTo>
                    <a:pt x="1236" y="1104"/>
                  </a:lnTo>
                  <a:lnTo>
                    <a:pt x="1254" y="1080"/>
                  </a:lnTo>
                  <a:lnTo>
                    <a:pt x="1270" y="1054"/>
                  </a:lnTo>
                  <a:lnTo>
                    <a:pt x="1286" y="1028"/>
                  </a:lnTo>
                  <a:lnTo>
                    <a:pt x="1302" y="1000"/>
                  </a:lnTo>
                  <a:lnTo>
                    <a:pt x="1314" y="972"/>
                  </a:lnTo>
                  <a:lnTo>
                    <a:pt x="1328" y="942"/>
                  </a:lnTo>
                  <a:lnTo>
                    <a:pt x="1338" y="912"/>
                  </a:lnTo>
                  <a:lnTo>
                    <a:pt x="1348" y="882"/>
                  </a:lnTo>
                  <a:lnTo>
                    <a:pt x="1356" y="852"/>
                  </a:lnTo>
                  <a:lnTo>
                    <a:pt x="1364" y="820"/>
                  </a:lnTo>
                  <a:lnTo>
                    <a:pt x="1368" y="788"/>
                  </a:lnTo>
                  <a:lnTo>
                    <a:pt x="1372" y="756"/>
                  </a:lnTo>
                  <a:lnTo>
                    <a:pt x="1374" y="724"/>
                  </a:lnTo>
                  <a:lnTo>
                    <a:pt x="1376" y="724"/>
                  </a:lnTo>
                  <a:lnTo>
                    <a:pt x="1376" y="724"/>
                  </a:lnTo>
                  <a:lnTo>
                    <a:pt x="1376" y="688"/>
                  </a:lnTo>
                  <a:lnTo>
                    <a:pt x="1376" y="688"/>
                  </a:lnTo>
                  <a:lnTo>
                    <a:pt x="1376" y="654"/>
                  </a:lnTo>
                  <a:lnTo>
                    <a:pt x="1374" y="654"/>
                  </a:lnTo>
                  <a:lnTo>
                    <a:pt x="1374" y="654"/>
                  </a:lnTo>
                  <a:lnTo>
                    <a:pt x="1372" y="622"/>
                  </a:lnTo>
                  <a:lnTo>
                    <a:pt x="1368" y="588"/>
                  </a:lnTo>
                  <a:lnTo>
                    <a:pt x="1364" y="558"/>
                  </a:lnTo>
                  <a:lnTo>
                    <a:pt x="1356" y="526"/>
                  </a:lnTo>
                  <a:lnTo>
                    <a:pt x="1348" y="494"/>
                  </a:lnTo>
                  <a:lnTo>
                    <a:pt x="1338" y="464"/>
                  </a:lnTo>
                  <a:lnTo>
                    <a:pt x="1328" y="436"/>
                  </a:lnTo>
                  <a:lnTo>
                    <a:pt x="1314" y="406"/>
                  </a:lnTo>
                  <a:lnTo>
                    <a:pt x="1302" y="378"/>
                  </a:lnTo>
                  <a:lnTo>
                    <a:pt x="1286" y="350"/>
                  </a:lnTo>
                  <a:lnTo>
                    <a:pt x="1270" y="324"/>
                  </a:lnTo>
                  <a:lnTo>
                    <a:pt x="1254" y="298"/>
                  </a:lnTo>
                  <a:lnTo>
                    <a:pt x="1236" y="272"/>
                  </a:lnTo>
                  <a:lnTo>
                    <a:pt x="1216" y="248"/>
                  </a:lnTo>
                  <a:lnTo>
                    <a:pt x="1196" y="224"/>
                  </a:lnTo>
                  <a:lnTo>
                    <a:pt x="1174" y="202"/>
                  </a:lnTo>
                  <a:lnTo>
                    <a:pt x="1152" y="182"/>
                  </a:lnTo>
                  <a:lnTo>
                    <a:pt x="1128" y="160"/>
                  </a:lnTo>
                  <a:lnTo>
                    <a:pt x="1104" y="142"/>
                  </a:lnTo>
                  <a:lnTo>
                    <a:pt x="1078" y="124"/>
                  </a:lnTo>
                  <a:lnTo>
                    <a:pt x="1052" y="106"/>
                  </a:lnTo>
                  <a:lnTo>
                    <a:pt x="1026" y="90"/>
                  </a:lnTo>
                  <a:lnTo>
                    <a:pt x="998" y="76"/>
                  </a:lnTo>
                  <a:lnTo>
                    <a:pt x="970" y="62"/>
                  </a:lnTo>
                  <a:lnTo>
                    <a:pt x="942" y="50"/>
                  </a:lnTo>
                  <a:lnTo>
                    <a:pt x="912" y="38"/>
                  </a:lnTo>
                  <a:lnTo>
                    <a:pt x="882" y="28"/>
                  </a:lnTo>
                  <a:lnTo>
                    <a:pt x="850" y="20"/>
                  </a:lnTo>
                  <a:lnTo>
                    <a:pt x="820" y="14"/>
                  </a:lnTo>
                  <a:lnTo>
                    <a:pt x="788" y="8"/>
                  </a:lnTo>
                  <a:lnTo>
                    <a:pt x="756" y="4"/>
                  </a:lnTo>
                  <a:lnTo>
                    <a:pt x="722" y="2"/>
                  </a:lnTo>
                  <a:lnTo>
                    <a:pt x="722" y="2"/>
                  </a:lnTo>
                  <a:close/>
                  <a:moveTo>
                    <a:pt x="490" y="102"/>
                  </a:moveTo>
                  <a:lnTo>
                    <a:pt x="490" y="102"/>
                  </a:lnTo>
                  <a:lnTo>
                    <a:pt x="470" y="128"/>
                  </a:lnTo>
                  <a:lnTo>
                    <a:pt x="450" y="154"/>
                  </a:lnTo>
                  <a:lnTo>
                    <a:pt x="432" y="184"/>
                  </a:lnTo>
                  <a:lnTo>
                    <a:pt x="414" y="214"/>
                  </a:lnTo>
                  <a:lnTo>
                    <a:pt x="398" y="248"/>
                  </a:lnTo>
                  <a:lnTo>
                    <a:pt x="384" y="282"/>
                  </a:lnTo>
                  <a:lnTo>
                    <a:pt x="370" y="320"/>
                  </a:lnTo>
                  <a:lnTo>
                    <a:pt x="358" y="358"/>
                  </a:lnTo>
                  <a:lnTo>
                    <a:pt x="358" y="358"/>
                  </a:lnTo>
                  <a:lnTo>
                    <a:pt x="318" y="370"/>
                  </a:lnTo>
                  <a:lnTo>
                    <a:pt x="282" y="384"/>
                  </a:lnTo>
                  <a:lnTo>
                    <a:pt x="246" y="400"/>
                  </a:lnTo>
                  <a:lnTo>
                    <a:pt x="214" y="416"/>
                  </a:lnTo>
                  <a:lnTo>
                    <a:pt x="182" y="432"/>
                  </a:lnTo>
                  <a:lnTo>
                    <a:pt x="154" y="450"/>
                  </a:lnTo>
                  <a:lnTo>
                    <a:pt x="126" y="470"/>
                  </a:lnTo>
                  <a:lnTo>
                    <a:pt x="102" y="490"/>
                  </a:lnTo>
                  <a:lnTo>
                    <a:pt x="102" y="490"/>
                  </a:lnTo>
                  <a:lnTo>
                    <a:pt x="114" y="456"/>
                  </a:lnTo>
                  <a:lnTo>
                    <a:pt x="128" y="424"/>
                  </a:lnTo>
                  <a:lnTo>
                    <a:pt x="146" y="392"/>
                  </a:lnTo>
                  <a:lnTo>
                    <a:pt x="164" y="362"/>
                  </a:lnTo>
                  <a:lnTo>
                    <a:pt x="182" y="332"/>
                  </a:lnTo>
                  <a:lnTo>
                    <a:pt x="204" y="304"/>
                  </a:lnTo>
                  <a:lnTo>
                    <a:pt x="226" y="278"/>
                  </a:lnTo>
                  <a:lnTo>
                    <a:pt x="250" y="252"/>
                  </a:lnTo>
                  <a:lnTo>
                    <a:pt x="276" y="228"/>
                  </a:lnTo>
                  <a:lnTo>
                    <a:pt x="304" y="204"/>
                  </a:lnTo>
                  <a:lnTo>
                    <a:pt x="332" y="184"/>
                  </a:lnTo>
                  <a:lnTo>
                    <a:pt x="362" y="164"/>
                  </a:lnTo>
                  <a:lnTo>
                    <a:pt x="392" y="146"/>
                  </a:lnTo>
                  <a:lnTo>
                    <a:pt x="424" y="130"/>
                  </a:lnTo>
                  <a:lnTo>
                    <a:pt x="456" y="116"/>
                  </a:lnTo>
                  <a:lnTo>
                    <a:pt x="490" y="102"/>
                  </a:lnTo>
                  <a:lnTo>
                    <a:pt x="490" y="102"/>
                  </a:lnTo>
                  <a:close/>
                  <a:moveTo>
                    <a:pt x="338" y="438"/>
                  </a:moveTo>
                  <a:lnTo>
                    <a:pt x="338" y="438"/>
                  </a:lnTo>
                  <a:lnTo>
                    <a:pt x="328" y="490"/>
                  </a:lnTo>
                  <a:lnTo>
                    <a:pt x="320" y="544"/>
                  </a:lnTo>
                  <a:lnTo>
                    <a:pt x="316" y="598"/>
                  </a:lnTo>
                  <a:lnTo>
                    <a:pt x="312" y="654"/>
                  </a:lnTo>
                  <a:lnTo>
                    <a:pt x="76" y="654"/>
                  </a:lnTo>
                  <a:lnTo>
                    <a:pt x="76" y="654"/>
                  </a:lnTo>
                  <a:lnTo>
                    <a:pt x="80" y="638"/>
                  </a:lnTo>
                  <a:lnTo>
                    <a:pt x="86" y="622"/>
                  </a:lnTo>
                  <a:lnTo>
                    <a:pt x="96" y="606"/>
                  </a:lnTo>
                  <a:lnTo>
                    <a:pt x="106" y="590"/>
                  </a:lnTo>
                  <a:lnTo>
                    <a:pt x="116" y="576"/>
                  </a:lnTo>
                  <a:lnTo>
                    <a:pt x="130" y="560"/>
                  </a:lnTo>
                  <a:lnTo>
                    <a:pt x="144" y="546"/>
                  </a:lnTo>
                  <a:lnTo>
                    <a:pt x="162" y="532"/>
                  </a:lnTo>
                  <a:lnTo>
                    <a:pt x="198" y="506"/>
                  </a:lnTo>
                  <a:lnTo>
                    <a:pt x="240" y="480"/>
                  </a:lnTo>
                  <a:lnTo>
                    <a:pt x="286" y="458"/>
                  </a:lnTo>
                  <a:lnTo>
                    <a:pt x="338" y="438"/>
                  </a:lnTo>
                  <a:lnTo>
                    <a:pt x="338" y="438"/>
                  </a:lnTo>
                  <a:close/>
                  <a:moveTo>
                    <a:pt x="312" y="724"/>
                  </a:moveTo>
                  <a:lnTo>
                    <a:pt x="312" y="724"/>
                  </a:lnTo>
                  <a:lnTo>
                    <a:pt x="316" y="780"/>
                  </a:lnTo>
                  <a:lnTo>
                    <a:pt x="320" y="834"/>
                  </a:lnTo>
                  <a:lnTo>
                    <a:pt x="328" y="888"/>
                  </a:lnTo>
                  <a:lnTo>
                    <a:pt x="338" y="938"/>
                  </a:lnTo>
                  <a:lnTo>
                    <a:pt x="338" y="938"/>
                  </a:lnTo>
                  <a:lnTo>
                    <a:pt x="286" y="918"/>
                  </a:lnTo>
                  <a:lnTo>
                    <a:pt x="240" y="896"/>
                  </a:lnTo>
                  <a:lnTo>
                    <a:pt x="198" y="872"/>
                  </a:lnTo>
                  <a:lnTo>
                    <a:pt x="162" y="846"/>
                  </a:lnTo>
                  <a:lnTo>
                    <a:pt x="144" y="832"/>
                  </a:lnTo>
                  <a:lnTo>
                    <a:pt x="130" y="818"/>
                  </a:lnTo>
                  <a:lnTo>
                    <a:pt x="116" y="802"/>
                  </a:lnTo>
                  <a:lnTo>
                    <a:pt x="106" y="788"/>
                  </a:lnTo>
                  <a:lnTo>
                    <a:pt x="96" y="772"/>
                  </a:lnTo>
                  <a:lnTo>
                    <a:pt x="86" y="756"/>
                  </a:lnTo>
                  <a:lnTo>
                    <a:pt x="80" y="740"/>
                  </a:lnTo>
                  <a:lnTo>
                    <a:pt x="76" y="724"/>
                  </a:lnTo>
                  <a:lnTo>
                    <a:pt x="312" y="724"/>
                  </a:lnTo>
                  <a:close/>
                  <a:moveTo>
                    <a:pt x="102" y="886"/>
                  </a:moveTo>
                  <a:lnTo>
                    <a:pt x="102" y="886"/>
                  </a:lnTo>
                  <a:lnTo>
                    <a:pt x="126" y="908"/>
                  </a:lnTo>
                  <a:lnTo>
                    <a:pt x="154" y="926"/>
                  </a:lnTo>
                  <a:lnTo>
                    <a:pt x="182" y="946"/>
                  </a:lnTo>
                  <a:lnTo>
                    <a:pt x="214" y="962"/>
                  </a:lnTo>
                  <a:lnTo>
                    <a:pt x="246" y="978"/>
                  </a:lnTo>
                  <a:lnTo>
                    <a:pt x="282" y="994"/>
                  </a:lnTo>
                  <a:lnTo>
                    <a:pt x="318" y="1006"/>
                  </a:lnTo>
                  <a:lnTo>
                    <a:pt x="358" y="1020"/>
                  </a:lnTo>
                  <a:lnTo>
                    <a:pt x="358" y="1020"/>
                  </a:lnTo>
                  <a:lnTo>
                    <a:pt x="370" y="1058"/>
                  </a:lnTo>
                  <a:lnTo>
                    <a:pt x="384" y="1094"/>
                  </a:lnTo>
                  <a:lnTo>
                    <a:pt x="398" y="1130"/>
                  </a:lnTo>
                  <a:lnTo>
                    <a:pt x="414" y="1164"/>
                  </a:lnTo>
                  <a:lnTo>
                    <a:pt x="432" y="1194"/>
                  </a:lnTo>
                  <a:lnTo>
                    <a:pt x="450" y="1224"/>
                  </a:lnTo>
                  <a:lnTo>
                    <a:pt x="470" y="1250"/>
                  </a:lnTo>
                  <a:lnTo>
                    <a:pt x="490" y="1274"/>
                  </a:lnTo>
                  <a:lnTo>
                    <a:pt x="490" y="1274"/>
                  </a:lnTo>
                  <a:lnTo>
                    <a:pt x="456" y="1262"/>
                  </a:lnTo>
                  <a:lnTo>
                    <a:pt x="424" y="1248"/>
                  </a:lnTo>
                  <a:lnTo>
                    <a:pt x="392" y="1232"/>
                  </a:lnTo>
                  <a:lnTo>
                    <a:pt x="362" y="1214"/>
                  </a:lnTo>
                  <a:lnTo>
                    <a:pt x="332" y="1194"/>
                  </a:lnTo>
                  <a:lnTo>
                    <a:pt x="304" y="1172"/>
                  </a:lnTo>
                  <a:lnTo>
                    <a:pt x="276" y="1150"/>
                  </a:lnTo>
                  <a:lnTo>
                    <a:pt x="250" y="1126"/>
                  </a:lnTo>
                  <a:lnTo>
                    <a:pt x="226" y="1100"/>
                  </a:lnTo>
                  <a:lnTo>
                    <a:pt x="204" y="1074"/>
                  </a:lnTo>
                  <a:lnTo>
                    <a:pt x="182" y="1046"/>
                  </a:lnTo>
                  <a:lnTo>
                    <a:pt x="164" y="1016"/>
                  </a:lnTo>
                  <a:lnTo>
                    <a:pt x="146" y="984"/>
                  </a:lnTo>
                  <a:lnTo>
                    <a:pt x="128" y="954"/>
                  </a:lnTo>
                  <a:lnTo>
                    <a:pt x="114" y="920"/>
                  </a:lnTo>
                  <a:lnTo>
                    <a:pt x="102" y="886"/>
                  </a:lnTo>
                  <a:lnTo>
                    <a:pt x="102" y="886"/>
                  </a:lnTo>
                  <a:close/>
                  <a:moveTo>
                    <a:pt x="654" y="1302"/>
                  </a:moveTo>
                  <a:lnTo>
                    <a:pt x="654" y="1302"/>
                  </a:lnTo>
                  <a:lnTo>
                    <a:pt x="636" y="1296"/>
                  </a:lnTo>
                  <a:lnTo>
                    <a:pt x="620" y="1290"/>
                  </a:lnTo>
                  <a:lnTo>
                    <a:pt x="604" y="1282"/>
                  </a:lnTo>
                  <a:lnTo>
                    <a:pt x="590" y="1272"/>
                  </a:lnTo>
                  <a:lnTo>
                    <a:pt x="574" y="1260"/>
                  </a:lnTo>
                  <a:lnTo>
                    <a:pt x="560" y="1246"/>
                  </a:lnTo>
                  <a:lnTo>
                    <a:pt x="546" y="1232"/>
                  </a:lnTo>
                  <a:lnTo>
                    <a:pt x="532" y="1216"/>
                  </a:lnTo>
                  <a:lnTo>
                    <a:pt x="504" y="1178"/>
                  </a:lnTo>
                  <a:lnTo>
                    <a:pt x="480" y="1136"/>
                  </a:lnTo>
                  <a:lnTo>
                    <a:pt x="458" y="1090"/>
                  </a:lnTo>
                  <a:lnTo>
                    <a:pt x="438" y="1040"/>
                  </a:lnTo>
                  <a:lnTo>
                    <a:pt x="438" y="1040"/>
                  </a:lnTo>
                  <a:lnTo>
                    <a:pt x="490" y="1048"/>
                  </a:lnTo>
                  <a:lnTo>
                    <a:pt x="542" y="1056"/>
                  </a:lnTo>
                  <a:lnTo>
                    <a:pt x="596" y="1060"/>
                  </a:lnTo>
                  <a:lnTo>
                    <a:pt x="654" y="1064"/>
                  </a:lnTo>
                  <a:lnTo>
                    <a:pt x="654" y="1302"/>
                  </a:lnTo>
                  <a:close/>
                  <a:moveTo>
                    <a:pt x="654" y="994"/>
                  </a:moveTo>
                  <a:lnTo>
                    <a:pt x="654" y="994"/>
                  </a:lnTo>
                  <a:lnTo>
                    <a:pt x="590" y="990"/>
                  </a:lnTo>
                  <a:lnTo>
                    <a:pt x="530" y="984"/>
                  </a:lnTo>
                  <a:lnTo>
                    <a:pt x="470" y="974"/>
                  </a:lnTo>
                  <a:lnTo>
                    <a:pt x="414" y="962"/>
                  </a:lnTo>
                  <a:lnTo>
                    <a:pt x="414" y="962"/>
                  </a:lnTo>
                  <a:lnTo>
                    <a:pt x="402" y="906"/>
                  </a:lnTo>
                  <a:lnTo>
                    <a:pt x="392" y="848"/>
                  </a:lnTo>
                  <a:lnTo>
                    <a:pt x="386" y="786"/>
                  </a:lnTo>
                  <a:lnTo>
                    <a:pt x="382" y="724"/>
                  </a:lnTo>
                  <a:lnTo>
                    <a:pt x="654" y="724"/>
                  </a:lnTo>
                  <a:lnTo>
                    <a:pt x="654" y="994"/>
                  </a:lnTo>
                  <a:close/>
                  <a:moveTo>
                    <a:pt x="654" y="654"/>
                  </a:moveTo>
                  <a:lnTo>
                    <a:pt x="382" y="654"/>
                  </a:lnTo>
                  <a:lnTo>
                    <a:pt x="382" y="654"/>
                  </a:lnTo>
                  <a:lnTo>
                    <a:pt x="386" y="592"/>
                  </a:lnTo>
                  <a:lnTo>
                    <a:pt x="392" y="530"/>
                  </a:lnTo>
                  <a:lnTo>
                    <a:pt x="402" y="472"/>
                  </a:lnTo>
                  <a:lnTo>
                    <a:pt x="414" y="416"/>
                  </a:lnTo>
                  <a:lnTo>
                    <a:pt x="414" y="416"/>
                  </a:lnTo>
                  <a:lnTo>
                    <a:pt x="470" y="404"/>
                  </a:lnTo>
                  <a:lnTo>
                    <a:pt x="530" y="394"/>
                  </a:lnTo>
                  <a:lnTo>
                    <a:pt x="590" y="386"/>
                  </a:lnTo>
                  <a:lnTo>
                    <a:pt x="654" y="384"/>
                  </a:lnTo>
                  <a:lnTo>
                    <a:pt x="654" y="654"/>
                  </a:lnTo>
                  <a:close/>
                  <a:moveTo>
                    <a:pt x="654" y="314"/>
                  </a:moveTo>
                  <a:lnTo>
                    <a:pt x="654" y="314"/>
                  </a:lnTo>
                  <a:lnTo>
                    <a:pt x="596" y="316"/>
                  </a:lnTo>
                  <a:lnTo>
                    <a:pt x="542" y="322"/>
                  </a:lnTo>
                  <a:lnTo>
                    <a:pt x="490" y="328"/>
                  </a:lnTo>
                  <a:lnTo>
                    <a:pt x="438" y="338"/>
                  </a:lnTo>
                  <a:lnTo>
                    <a:pt x="438" y="338"/>
                  </a:lnTo>
                  <a:lnTo>
                    <a:pt x="458" y="288"/>
                  </a:lnTo>
                  <a:lnTo>
                    <a:pt x="480" y="240"/>
                  </a:lnTo>
                  <a:lnTo>
                    <a:pt x="504" y="198"/>
                  </a:lnTo>
                  <a:lnTo>
                    <a:pt x="532" y="162"/>
                  </a:lnTo>
                  <a:lnTo>
                    <a:pt x="546" y="146"/>
                  </a:lnTo>
                  <a:lnTo>
                    <a:pt x="560" y="132"/>
                  </a:lnTo>
                  <a:lnTo>
                    <a:pt x="574" y="118"/>
                  </a:lnTo>
                  <a:lnTo>
                    <a:pt x="590" y="106"/>
                  </a:lnTo>
                  <a:lnTo>
                    <a:pt x="604" y="96"/>
                  </a:lnTo>
                  <a:lnTo>
                    <a:pt x="620" y="88"/>
                  </a:lnTo>
                  <a:lnTo>
                    <a:pt x="636" y="82"/>
                  </a:lnTo>
                  <a:lnTo>
                    <a:pt x="654" y="76"/>
                  </a:lnTo>
                  <a:lnTo>
                    <a:pt x="654" y="314"/>
                  </a:lnTo>
                  <a:close/>
                  <a:moveTo>
                    <a:pt x="1274" y="490"/>
                  </a:moveTo>
                  <a:lnTo>
                    <a:pt x="1274" y="490"/>
                  </a:lnTo>
                  <a:lnTo>
                    <a:pt x="1250" y="470"/>
                  </a:lnTo>
                  <a:lnTo>
                    <a:pt x="1222" y="450"/>
                  </a:lnTo>
                  <a:lnTo>
                    <a:pt x="1194" y="432"/>
                  </a:lnTo>
                  <a:lnTo>
                    <a:pt x="1162" y="416"/>
                  </a:lnTo>
                  <a:lnTo>
                    <a:pt x="1128" y="400"/>
                  </a:lnTo>
                  <a:lnTo>
                    <a:pt x="1094" y="384"/>
                  </a:lnTo>
                  <a:lnTo>
                    <a:pt x="1056" y="370"/>
                  </a:lnTo>
                  <a:lnTo>
                    <a:pt x="1018" y="358"/>
                  </a:lnTo>
                  <a:lnTo>
                    <a:pt x="1018" y="358"/>
                  </a:lnTo>
                  <a:lnTo>
                    <a:pt x="1006" y="320"/>
                  </a:lnTo>
                  <a:lnTo>
                    <a:pt x="992" y="282"/>
                  </a:lnTo>
                  <a:lnTo>
                    <a:pt x="978" y="248"/>
                  </a:lnTo>
                  <a:lnTo>
                    <a:pt x="962" y="214"/>
                  </a:lnTo>
                  <a:lnTo>
                    <a:pt x="944" y="184"/>
                  </a:lnTo>
                  <a:lnTo>
                    <a:pt x="926" y="154"/>
                  </a:lnTo>
                  <a:lnTo>
                    <a:pt x="906" y="128"/>
                  </a:lnTo>
                  <a:lnTo>
                    <a:pt x="886" y="102"/>
                  </a:lnTo>
                  <a:lnTo>
                    <a:pt x="886" y="102"/>
                  </a:lnTo>
                  <a:lnTo>
                    <a:pt x="920" y="116"/>
                  </a:lnTo>
                  <a:lnTo>
                    <a:pt x="952" y="130"/>
                  </a:lnTo>
                  <a:lnTo>
                    <a:pt x="984" y="146"/>
                  </a:lnTo>
                  <a:lnTo>
                    <a:pt x="1014" y="164"/>
                  </a:lnTo>
                  <a:lnTo>
                    <a:pt x="1044" y="184"/>
                  </a:lnTo>
                  <a:lnTo>
                    <a:pt x="1072" y="204"/>
                  </a:lnTo>
                  <a:lnTo>
                    <a:pt x="1100" y="228"/>
                  </a:lnTo>
                  <a:lnTo>
                    <a:pt x="1124" y="252"/>
                  </a:lnTo>
                  <a:lnTo>
                    <a:pt x="1150" y="278"/>
                  </a:lnTo>
                  <a:lnTo>
                    <a:pt x="1172" y="304"/>
                  </a:lnTo>
                  <a:lnTo>
                    <a:pt x="1194" y="332"/>
                  </a:lnTo>
                  <a:lnTo>
                    <a:pt x="1212" y="362"/>
                  </a:lnTo>
                  <a:lnTo>
                    <a:pt x="1230" y="392"/>
                  </a:lnTo>
                  <a:lnTo>
                    <a:pt x="1246" y="424"/>
                  </a:lnTo>
                  <a:lnTo>
                    <a:pt x="1262" y="456"/>
                  </a:lnTo>
                  <a:lnTo>
                    <a:pt x="1274" y="490"/>
                  </a:lnTo>
                  <a:lnTo>
                    <a:pt x="1274" y="490"/>
                  </a:lnTo>
                  <a:close/>
                  <a:moveTo>
                    <a:pt x="722" y="76"/>
                  </a:moveTo>
                  <a:lnTo>
                    <a:pt x="722" y="76"/>
                  </a:lnTo>
                  <a:lnTo>
                    <a:pt x="738" y="82"/>
                  </a:lnTo>
                  <a:lnTo>
                    <a:pt x="754" y="88"/>
                  </a:lnTo>
                  <a:lnTo>
                    <a:pt x="770" y="96"/>
                  </a:lnTo>
                  <a:lnTo>
                    <a:pt x="786" y="106"/>
                  </a:lnTo>
                  <a:lnTo>
                    <a:pt x="802" y="118"/>
                  </a:lnTo>
                  <a:lnTo>
                    <a:pt x="816" y="132"/>
                  </a:lnTo>
                  <a:lnTo>
                    <a:pt x="830" y="146"/>
                  </a:lnTo>
                  <a:lnTo>
                    <a:pt x="844" y="162"/>
                  </a:lnTo>
                  <a:lnTo>
                    <a:pt x="872" y="198"/>
                  </a:lnTo>
                  <a:lnTo>
                    <a:pt x="896" y="240"/>
                  </a:lnTo>
                  <a:lnTo>
                    <a:pt x="918" y="288"/>
                  </a:lnTo>
                  <a:lnTo>
                    <a:pt x="938" y="338"/>
                  </a:lnTo>
                  <a:lnTo>
                    <a:pt x="938" y="338"/>
                  </a:lnTo>
                  <a:lnTo>
                    <a:pt x="886" y="328"/>
                  </a:lnTo>
                  <a:lnTo>
                    <a:pt x="834" y="322"/>
                  </a:lnTo>
                  <a:lnTo>
                    <a:pt x="778" y="316"/>
                  </a:lnTo>
                  <a:lnTo>
                    <a:pt x="722" y="314"/>
                  </a:lnTo>
                  <a:lnTo>
                    <a:pt x="722" y="76"/>
                  </a:lnTo>
                  <a:close/>
                  <a:moveTo>
                    <a:pt x="722" y="384"/>
                  </a:moveTo>
                  <a:lnTo>
                    <a:pt x="722" y="384"/>
                  </a:lnTo>
                  <a:lnTo>
                    <a:pt x="786" y="386"/>
                  </a:lnTo>
                  <a:lnTo>
                    <a:pt x="846" y="394"/>
                  </a:lnTo>
                  <a:lnTo>
                    <a:pt x="904" y="404"/>
                  </a:lnTo>
                  <a:lnTo>
                    <a:pt x="960" y="416"/>
                  </a:lnTo>
                  <a:lnTo>
                    <a:pt x="960" y="416"/>
                  </a:lnTo>
                  <a:lnTo>
                    <a:pt x="974" y="472"/>
                  </a:lnTo>
                  <a:lnTo>
                    <a:pt x="984" y="530"/>
                  </a:lnTo>
                  <a:lnTo>
                    <a:pt x="990" y="592"/>
                  </a:lnTo>
                  <a:lnTo>
                    <a:pt x="994" y="654"/>
                  </a:lnTo>
                  <a:lnTo>
                    <a:pt x="722" y="654"/>
                  </a:lnTo>
                  <a:lnTo>
                    <a:pt x="722" y="384"/>
                  </a:lnTo>
                  <a:close/>
                  <a:moveTo>
                    <a:pt x="722" y="724"/>
                  </a:moveTo>
                  <a:lnTo>
                    <a:pt x="994" y="724"/>
                  </a:lnTo>
                  <a:lnTo>
                    <a:pt x="994" y="724"/>
                  </a:lnTo>
                  <a:lnTo>
                    <a:pt x="990" y="786"/>
                  </a:lnTo>
                  <a:lnTo>
                    <a:pt x="984" y="848"/>
                  </a:lnTo>
                  <a:lnTo>
                    <a:pt x="974" y="906"/>
                  </a:lnTo>
                  <a:lnTo>
                    <a:pt x="960" y="962"/>
                  </a:lnTo>
                  <a:lnTo>
                    <a:pt x="960" y="962"/>
                  </a:lnTo>
                  <a:lnTo>
                    <a:pt x="904" y="974"/>
                  </a:lnTo>
                  <a:lnTo>
                    <a:pt x="846" y="984"/>
                  </a:lnTo>
                  <a:lnTo>
                    <a:pt x="786" y="990"/>
                  </a:lnTo>
                  <a:lnTo>
                    <a:pt x="722" y="994"/>
                  </a:lnTo>
                  <a:lnTo>
                    <a:pt x="722" y="724"/>
                  </a:lnTo>
                  <a:close/>
                  <a:moveTo>
                    <a:pt x="722" y="1302"/>
                  </a:moveTo>
                  <a:lnTo>
                    <a:pt x="722" y="1064"/>
                  </a:lnTo>
                  <a:lnTo>
                    <a:pt x="722" y="1064"/>
                  </a:lnTo>
                  <a:lnTo>
                    <a:pt x="778" y="1060"/>
                  </a:lnTo>
                  <a:lnTo>
                    <a:pt x="834" y="1056"/>
                  </a:lnTo>
                  <a:lnTo>
                    <a:pt x="886" y="1048"/>
                  </a:lnTo>
                  <a:lnTo>
                    <a:pt x="938" y="1040"/>
                  </a:lnTo>
                  <a:lnTo>
                    <a:pt x="938" y="1040"/>
                  </a:lnTo>
                  <a:lnTo>
                    <a:pt x="918" y="1090"/>
                  </a:lnTo>
                  <a:lnTo>
                    <a:pt x="896" y="1136"/>
                  </a:lnTo>
                  <a:lnTo>
                    <a:pt x="872" y="1178"/>
                  </a:lnTo>
                  <a:lnTo>
                    <a:pt x="844" y="1216"/>
                  </a:lnTo>
                  <a:lnTo>
                    <a:pt x="830" y="1232"/>
                  </a:lnTo>
                  <a:lnTo>
                    <a:pt x="816" y="1246"/>
                  </a:lnTo>
                  <a:lnTo>
                    <a:pt x="802" y="1260"/>
                  </a:lnTo>
                  <a:lnTo>
                    <a:pt x="786" y="1272"/>
                  </a:lnTo>
                  <a:lnTo>
                    <a:pt x="770" y="1282"/>
                  </a:lnTo>
                  <a:lnTo>
                    <a:pt x="754" y="1290"/>
                  </a:lnTo>
                  <a:lnTo>
                    <a:pt x="738" y="1296"/>
                  </a:lnTo>
                  <a:lnTo>
                    <a:pt x="722" y="1302"/>
                  </a:lnTo>
                  <a:lnTo>
                    <a:pt x="722" y="1302"/>
                  </a:lnTo>
                  <a:close/>
                  <a:moveTo>
                    <a:pt x="886" y="1274"/>
                  </a:moveTo>
                  <a:lnTo>
                    <a:pt x="886" y="1274"/>
                  </a:lnTo>
                  <a:lnTo>
                    <a:pt x="906" y="1250"/>
                  </a:lnTo>
                  <a:lnTo>
                    <a:pt x="926" y="1224"/>
                  </a:lnTo>
                  <a:lnTo>
                    <a:pt x="944" y="1194"/>
                  </a:lnTo>
                  <a:lnTo>
                    <a:pt x="962" y="1164"/>
                  </a:lnTo>
                  <a:lnTo>
                    <a:pt x="978" y="1130"/>
                  </a:lnTo>
                  <a:lnTo>
                    <a:pt x="992" y="1094"/>
                  </a:lnTo>
                  <a:lnTo>
                    <a:pt x="1006" y="1058"/>
                  </a:lnTo>
                  <a:lnTo>
                    <a:pt x="1018" y="1020"/>
                  </a:lnTo>
                  <a:lnTo>
                    <a:pt x="1018" y="1020"/>
                  </a:lnTo>
                  <a:lnTo>
                    <a:pt x="1056" y="1006"/>
                  </a:lnTo>
                  <a:lnTo>
                    <a:pt x="1094" y="994"/>
                  </a:lnTo>
                  <a:lnTo>
                    <a:pt x="1128" y="978"/>
                  </a:lnTo>
                  <a:lnTo>
                    <a:pt x="1162" y="962"/>
                  </a:lnTo>
                  <a:lnTo>
                    <a:pt x="1194" y="946"/>
                  </a:lnTo>
                  <a:lnTo>
                    <a:pt x="1222" y="926"/>
                  </a:lnTo>
                  <a:lnTo>
                    <a:pt x="1250" y="908"/>
                  </a:lnTo>
                  <a:lnTo>
                    <a:pt x="1274" y="886"/>
                  </a:lnTo>
                  <a:lnTo>
                    <a:pt x="1274" y="886"/>
                  </a:lnTo>
                  <a:lnTo>
                    <a:pt x="1262" y="920"/>
                  </a:lnTo>
                  <a:lnTo>
                    <a:pt x="1246" y="954"/>
                  </a:lnTo>
                  <a:lnTo>
                    <a:pt x="1230" y="984"/>
                  </a:lnTo>
                  <a:lnTo>
                    <a:pt x="1212" y="1016"/>
                  </a:lnTo>
                  <a:lnTo>
                    <a:pt x="1194" y="1044"/>
                  </a:lnTo>
                  <a:lnTo>
                    <a:pt x="1172" y="1074"/>
                  </a:lnTo>
                  <a:lnTo>
                    <a:pt x="1150" y="1100"/>
                  </a:lnTo>
                  <a:lnTo>
                    <a:pt x="1124" y="1126"/>
                  </a:lnTo>
                  <a:lnTo>
                    <a:pt x="1100" y="1150"/>
                  </a:lnTo>
                  <a:lnTo>
                    <a:pt x="1072" y="1172"/>
                  </a:lnTo>
                  <a:lnTo>
                    <a:pt x="1044" y="1194"/>
                  </a:lnTo>
                  <a:lnTo>
                    <a:pt x="1014" y="1214"/>
                  </a:lnTo>
                  <a:lnTo>
                    <a:pt x="984" y="1232"/>
                  </a:lnTo>
                  <a:lnTo>
                    <a:pt x="952" y="1248"/>
                  </a:lnTo>
                  <a:lnTo>
                    <a:pt x="920" y="1262"/>
                  </a:lnTo>
                  <a:lnTo>
                    <a:pt x="886" y="1274"/>
                  </a:lnTo>
                  <a:lnTo>
                    <a:pt x="886" y="1274"/>
                  </a:lnTo>
                  <a:close/>
                  <a:moveTo>
                    <a:pt x="1038" y="938"/>
                  </a:moveTo>
                  <a:lnTo>
                    <a:pt x="1038" y="938"/>
                  </a:lnTo>
                  <a:lnTo>
                    <a:pt x="1048" y="888"/>
                  </a:lnTo>
                  <a:lnTo>
                    <a:pt x="1056" y="834"/>
                  </a:lnTo>
                  <a:lnTo>
                    <a:pt x="1060" y="780"/>
                  </a:lnTo>
                  <a:lnTo>
                    <a:pt x="1062" y="724"/>
                  </a:lnTo>
                  <a:lnTo>
                    <a:pt x="1300" y="724"/>
                  </a:lnTo>
                  <a:lnTo>
                    <a:pt x="1300" y="724"/>
                  </a:lnTo>
                  <a:lnTo>
                    <a:pt x="1296" y="740"/>
                  </a:lnTo>
                  <a:lnTo>
                    <a:pt x="1288" y="756"/>
                  </a:lnTo>
                  <a:lnTo>
                    <a:pt x="1280" y="772"/>
                  </a:lnTo>
                  <a:lnTo>
                    <a:pt x="1270" y="788"/>
                  </a:lnTo>
                  <a:lnTo>
                    <a:pt x="1258" y="802"/>
                  </a:lnTo>
                  <a:lnTo>
                    <a:pt x="1246" y="818"/>
                  </a:lnTo>
                  <a:lnTo>
                    <a:pt x="1230" y="832"/>
                  </a:lnTo>
                  <a:lnTo>
                    <a:pt x="1214" y="846"/>
                  </a:lnTo>
                  <a:lnTo>
                    <a:pt x="1178" y="872"/>
                  </a:lnTo>
                  <a:lnTo>
                    <a:pt x="1136" y="896"/>
                  </a:lnTo>
                  <a:lnTo>
                    <a:pt x="1090" y="918"/>
                  </a:lnTo>
                  <a:lnTo>
                    <a:pt x="1038" y="938"/>
                  </a:lnTo>
                  <a:lnTo>
                    <a:pt x="1038" y="938"/>
                  </a:lnTo>
                  <a:close/>
                  <a:moveTo>
                    <a:pt x="1062" y="654"/>
                  </a:moveTo>
                  <a:lnTo>
                    <a:pt x="1062" y="654"/>
                  </a:lnTo>
                  <a:lnTo>
                    <a:pt x="1060" y="598"/>
                  </a:lnTo>
                  <a:lnTo>
                    <a:pt x="1056" y="544"/>
                  </a:lnTo>
                  <a:lnTo>
                    <a:pt x="1048" y="490"/>
                  </a:lnTo>
                  <a:lnTo>
                    <a:pt x="1038" y="438"/>
                  </a:lnTo>
                  <a:lnTo>
                    <a:pt x="1038" y="438"/>
                  </a:lnTo>
                  <a:lnTo>
                    <a:pt x="1090" y="458"/>
                  </a:lnTo>
                  <a:lnTo>
                    <a:pt x="1136" y="480"/>
                  </a:lnTo>
                  <a:lnTo>
                    <a:pt x="1178" y="506"/>
                  </a:lnTo>
                  <a:lnTo>
                    <a:pt x="1214" y="532"/>
                  </a:lnTo>
                  <a:lnTo>
                    <a:pt x="1230" y="546"/>
                  </a:lnTo>
                  <a:lnTo>
                    <a:pt x="1246" y="560"/>
                  </a:lnTo>
                  <a:lnTo>
                    <a:pt x="1258" y="576"/>
                  </a:lnTo>
                  <a:lnTo>
                    <a:pt x="1270" y="590"/>
                  </a:lnTo>
                  <a:lnTo>
                    <a:pt x="1280" y="606"/>
                  </a:lnTo>
                  <a:lnTo>
                    <a:pt x="1288" y="622"/>
                  </a:lnTo>
                  <a:lnTo>
                    <a:pt x="1296" y="638"/>
                  </a:lnTo>
                  <a:lnTo>
                    <a:pt x="1300" y="654"/>
                  </a:lnTo>
                  <a:lnTo>
                    <a:pt x="1062" y="6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9" name="Freeform 15"/>
            <p:cNvSpPr>
              <a:spLocks/>
            </p:cNvSpPr>
            <p:nvPr/>
          </p:nvSpPr>
          <p:spPr bwMode="auto">
            <a:xfrm>
              <a:off x="3011488" y="3322638"/>
              <a:ext cx="314325" cy="317500"/>
            </a:xfrm>
            <a:custGeom>
              <a:avLst/>
              <a:gdLst>
                <a:gd name="T0" fmla="*/ 0 w 198"/>
                <a:gd name="T1" fmla="*/ 100 h 200"/>
                <a:gd name="T2" fmla="*/ 0 w 198"/>
                <a:gd name="T3" fmla="*/ 100 h 200"/>
                <a:gd name="T4" fmla="*/ 2 w 198"/>
                <a:gd name="T5" fmla="*/ 80 h 200"/>
                <a:gd name="T6" fmla="*/ 8 w 198"/>
                <a:gd name="T7" fmla="*/ 62 h 200"/>
                <a:gd name="T8" fmla="*/ 18 w 198"/>
                <a:gd name="T9" fmla="*/ 44 h 200"/>
                <a:gd name="T10" fmla="*/ 30 w 198"/>
                <a:gd name="T11" fmla="*/ 30 h 200"/>
                <a:gd name="T12" fmla="*/ 44 w 198"/>
                <a:gd name="T13" fmla="*/ 18 h 200"/>
                <a:gd name="T14" fmla="*/ 62 w 198"/>
                <a:gd name="T15" fmla="*/ 8 h 200"/>
                <a:gd name="T16" fmla="*/ 80 w 198"/>
                <a:gd name="T17" fmla="*/ 2 h 200"/>
                <a:gd name="T18" fmla="*/ 100 w 198"/>
                <a:gd name="T19" fmla="*/ 0 h 200"/>
                <a:gd name="T20" fmla="*/ 100 w 198"/>
                <a:gd name="T21" fmla="*/ 0 h 200"/>
                <a:gd name="T22" fmla="*/ 120 w 198"/>
                <a:gd name="T23" fmla="*/ 2 h 200"/>
                <a:gd name="T24" fmla="*/ 138 w 198"/>
                <a:gd name="T25" fmla="*/ 8 h 200"/>
                <a:gd name="T26" fmla="*/ 156 w 198"/>
                <a:gd name="T27" fmla="*/ 18 h 200"/>
                <a:gd name="T28" fmla="*/ 170 w 198"/>
                <a:gd name="T29" fmla="*/ 30 h 200"/>
                <a:gd name="T30" fmla="*/ 182 w 198"/>
                <a:gd name="T31" fmla="*/ 44 h 200"/>
                <a:gd name="T32" fmla="*/ 192 w 198"/>
                <a:gd name="T33" fmla="*/ 62 h 200"/>
                <a:gd name="T34" fmla="*/ 196 w 198"/>
                <a:gd name="T35" fmla="*/ 80 h 200"/>
                <a:gd name="T36" fmla="*/ 198 w 198"/>
                <a:gd name="T37" fmla="*/ 100 h 200"/>
                <a:gd name="T38" fmla="*/ 198 w 198"/>
                <a:gd name="T39" fmla="*/ 100 h 200"/>
                <a:gd name="T40" fmla="*/ 196 w 198"/>
                <a:gd name="T41" fmla="*/ 120 h 200"/>
                <a:gd name="T42" fmla="*/ 192 w 198"/>
                <a:gd name="T43" fmla="*/ 138 h 200"/>
                <a:gd name="T44" fmla="*/ 182 w 198"/>
                <a:gd name="T45" fmla="*/ 156 h 200"/>
                <a:gd name="T46" fmla="*/ 170 w 198"/>
                <a:gd name="T47" fmla="*/ 170 h 200"/>
                <a:gd name="T48" fmla="*/ 156 w 198"/>
                <a:gd name="T49" fmla="*/ 182 h 200"/>
                <a:gd name="T50" fmla="*/ 138 w 198"/>
                <a:gd name="T51" fmla="*/ 192 h 200"/>
                <a:gd name="T52" fmla="*/ 120 w 198"/>
                <a:gd name="T53" fmla="*/ 198 h 200"/>
                <a:gd name="T54" fmla="*/ 100 w 198"/>
                <a:gd name="T55" fmla="*/ 200 h 200"/>
                <a:gd name="T56" fmla="*/ 100 w 198"/>
                <a:gd name="T57" fmla="*/ 200 h 200"/>
                <a:gd name="T58" fmla="*/ 80 w 198"/>
                <a:gd name="T59" fmla="*/ 198 h 200"/>
                <a:gd name="T60" fmla="*/ 62 w 198"/>
                <a:gd name="T61" fmla="*/ 192 h 200"/>
                <a:gd name="T62" fmla="*/ 44 w 198"/>
                <a:gd name="T63" fmla="*/ 182 h 200"/>
                <a:gd name="T64" fmla="*/ 30 w 198"/>
                <a:gd name="T65" fmla="*/ 170 h 200"/>
                <a:gd name="T66" fmla="*/ 18 w 198"/>
                <a:gd name="T67" fmla="*/ 156 h 200"/>
                <a:gd name="T68" fmla="*/ 8 w 198"/>
                <a:gd name="T69" fmla="*/ 138 h 200"/>
                <a:gd name="T70" fmla="*/ 2 w 198"/>
                <a:gd name="T71" fmla="*/ 120 h 200"/>
                <a:gd name="T72" fmla="*/ 0 w 198"/>
                <a:gd name="T73" fmla="*/ 100 h 200"/>
                <a:gd name="T74" fmla="*/ 0 w 198"/>
                <a:gd name="T75" fmla="*/ 1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8" h="200">
                  <a:moveTo>
                    <a:pt x="0" y="100"/>
                  </a:moveTo>
                  <a:lnTo>
                    <a:pt x="0" y="100"/>
                  </a:lnTo>
                  <a:lnTo>
                    <a:pt x="2" y="80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4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20" y="2"/>
                  </a:lnTo>
                  <a:lnTo>
                    <a:pt x="138" y="8"/>
                  </a:lnTo>
                  <a:lnTo>
                    <a:pt x="156" y="18"/>
                  </a:lnTo>
                  <a:lnTo>
                    <a:pt x="170" y="30"/>
                  </a:lnTo>
                  <a:lnTo>
                    <a:pt x="182" y="44"/>
                  </a:lnTo>
                  <a:lnTo>
                    <a:pt x="192" y="62"/>
                  </a:lnTo>
                  <a:lnTo>
                    <a:pt x="196" y="80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6" y="120"/>
                  </a:lnTo>
                  <a:lnTo>
                    <a:pt x="192" y="138"/>
                  </a:lnTo>
                  <a:lnTo>
                    <a:pt x="182" y="156"/>
                  </a:lnTo>
                  <a:lnTo>
                    <a:pt x="170" y="170"/>
                  </a:lnTo>
                  <a:lnTo>
                    <a:pt x="156" y="182"/>
                  </a:lnTo>
                  <a:lnTo>
                    <a:pt x="138" y="192"/>
                  </a:lnTo>
                  <a:lnTo>
                    <a:pt x="120" y="198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80" y="198"/>
                  </a:lnTo>
                  <a:lnTo>
                    <a:pt x="62" y="192"/>
                  </a:lnTo>
                  <a:lnTo>
                    <a:pt x="44" y="182"/>
                  </a:lnTo>
                  <a:lnTo>
                    <a:pt x="30" y="170"/>
                  </a:lnTo>
                  <a:lnTo>
                    <a:pt x="18" y="156"/>
                  </a:lnTo>
                  <a:lnTo>
                    <a:pt x="8" y="138"/>
                  </a:lnTo>
                  <a:lnTo>
                    <a:pt x="2" y="120"/>
                  </a:lnTo>
                  <a:lnTo>
                    <a:pt x="0" y="10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0" name="Freeform 16"/>
            <p:cNvSpPr>
              <a:spLocks/>
            </p:cNvSpPr>
            <p:nvPr/>
          </p:nvSpPr>
          <p:spPr bwMode="auto">
            <a:xfrm>
              <a:off x="4033838" y="3325813"/>
              <a:ext cx="330200" cy="333375"/>
            </a:xfrm>
            <a:custGeom>
              <a:avLst/>
              <a:gdLst>
                <a:gd name="T0" fmla="*/ 0 w 208"/>
                <a:gd name="T1" fmla="*/ 104 h 210"/>
                <a:gd name="T2" fmla="*/ 0 w 208"/>
                <a:gd name="T3" fmla="*/ 104 h 210"/>
                <a:gd name="T4" fmla="*/ 2 w 208"/>
                <a:gd name="T5" fmla="*/ 84 h 210"/>
                <a:gd name="T6" fmla="*/ 8 w 208"/>
                <a:gd name="T7" fmla="*/ 64 h 210"/>
                <a:gd name="T8" fmla="*/ 18 w 208"/>
                <a:gd name="T9" fmla="*/ 46 h 210"/>
                <a:gd name="T10" fmla="*/ 30 w 208"/>
                <a:gd name="T11" fmla="*/ 30 h 210"/>
                <a:gd name="T12" fmla="*/ 46 w 208"/>
                <a:gd name="T13" fmla="*/ 18 h 210"/>
                <a:gd name="T14" fmla="*/ 64 w 208"/>
                <a:gd name="T15" fmla="*/ 8 h 210"/>
                <a:gd name="T16" fmla="*/ 84 w 208"/>
                <a:gd name="T17" fmla="*/ 2 h 210"/>
                <a:gd name="T18" fmla="*/ 104 w 208"/>
                <a:gd name="T19" fmla="*/ 0 h 210"/>
                <a:gd name="T20" fmla="*/ 104 w 208"/>
                <a:gd name="T21" fmla="*/ 0 h 210"/>
                <a:gd name="T22" fmla="*/ 126 w 208"/>
                <a:gd name="T23" fmla="*/ 2 h 210"/>
                <a:gd name="T24" fmla="*/ 144 w 208"/>
                <a:gd name="T25" fmla="*/ 8 h 210"/>
                <a:gd name="T26" fmla="*/ 162 w 208"/>
                <a:gd name="T27" fmla="*/ 18 h 210"/>
                <a:gd name="T28" fmla="*/ 178 w 208"/>
                <a:gd name="T29" fmla="*/ 30 h 210"/>
                <a:gd name="T30" fmla="*/ 190 w 208"/>
                <a:gd name="T31" fmla="*/ 46 h 210"/>
                <a:gd name="T32" fmla="*/ 200 w 208"/>
                <a:gd name="T33" fmla="*/ 64 h 210"/>
                <a:gd name="T34" fmla="*/ 206 w 208"/>
                <a:gd name="T35" fmla="*/ 84 h 210"/>
                <a:gd name="T36" fmla="*/ 208 w 208"/>
                <a:gd name="T37" fmla="*/ 104 h 210"/>
                <a:gd name="T38" fmla="*/ 208 w 208"/>
                <a:gd name="T39" fmla="*/ 104 h 210"/>
                <a:gd name="T40" fmla="*/ 206 w 208"/>
                <a:gd name="T41" fmla="*/ 126 h 210"/>
                <a:gd name="T42" fmla="*/ 200 w 208"/>
                <a:gd name="T43" fmla="*/ 146 h 210"/>
                <a:gd name="T44" fmla="*/ 190 w 208"/>
                <a:gd name="T45" fmla="*/ 164 h 210"/>
                <a:gd name="T46" fmla="*/ 178 w 208"/>
                <a:gd name="T47" fmla="*/ 178 h 210"/>
                <a:gd name="T48" fmla="*/ 162 w 208"/>
                <a:gd name="T49" fmla="*/ 192 h 210"/>
                <a:gd name="T50" fmla="*/ 144 w 208"/>
                <a:gd name="T51" fmla="*/ 200 h 210"/>
                <a:gd name="T52" fmla="*/ 126 w 208"/>
                <a:gd name="T53" fmla="*/ 208 h 210"/>
                <a:gd name="T54" fmla="*/ 104 w 208"/>
                <a:gd name="T55" fmla="*/ 210 h 210"/>
                <a:gd name="T56" fmla="*/ 104 w 208"/>
                <a:gd name="T57" fmla="*/ 210 h 210"/>
                <a:gd name="T58" fmla="*/ 84 w 208"/>
                <a:gd name="T59" fmla="*/ 208 h 210"/>
                <a:gd name="T60" fmla="*/ 64 w 208"/>
                <a:gd name="T61" fmla="*/ 200 h 210"/>
                <a:gd name="T62" fmla="*/ 46 w 208"/>
                <a:gd name="T63" fmla="*/ 192 h 210"/>
                <a:gd name="T64" fmla="*/ 30 w 208"/>
                <a:gd name="T65" fmla="*/ 178 h 210"/>
                <a:gd name="T66" fmla="*/ 18 w 208"/>
                <a:gd name="T67" fmla="*/ 164 h 210"/>
                <a:gd name="T68" fmla="*/ 8 w 208"/>
                <a:gd name="T69" fmla="*/ 146 h 210"/>
                <a:gd name="T70" fmla="*/ 2 w 208"/>
                <a:gd name="T71" fmla="*/ 126 h 210"/>
                <a:gd name="T72" fmla="*/ 0 w 208"/>
                <a:gd name="T73" fmla="*/ 104 h 210"/>
                <a:gd name="T74" fmla="*/ 0 w 208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0" y="104"/>
                  </a:move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6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78"/>
                  </a:lnTo>
                  <a:lnTo>
                    <a:pt x="162" y="192"/>
                  </a:lnTo>
                  <a:lnTo>
                    <a:pt x="144" y="200"/>
                  </a:lnTo>
                  <a:lnTo>
                    <a:pt x="126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0" y="178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1" name="Freeform 17"/>
            <p:cNvSpPr>
              <a:spLocks/>
            </p:cNvSpPr>
            <p:nvPr/>
          </p:nvSpPr>
          <p:spPr bwMode="auto">
            <a:xfrm>
              <a:off x="1960563" y="3325813"/>
              <a:ext cx="333375" cy="333375"/>
            </a:xfrm>
            <a:custGeom>
              <a:avLst/>
              <a:gdLst>
                <a:gd name="T0" fmla="*/ 0 w 210"/>
                <a:gd name="T1" fmla="*/ 104 h 210"/>
                <a:gd name="T2" fmla="*/ 0 w 210"/>
                <a:gd name="T3" fmla="*/ 104 h 210"/>
                <a:gd name="T4" fmla="*/ 4 w 210"/>
                <a:gd name="T5" fmla="*/ 84 h 210"/>
                <a:gd name="T6" fmla="*/ 10 w 210"/>
                <a:gd name="T7" fmla="*/ 64 h 210"/>
                <a:gd name="T8" fmla="*/ 18 w 210"/>
                <a:gd name="T9" fmla="*/ 46 h 210"/>
                <a:gd name="T10" fmla="*/ 32 w 210"/>
                <a:gd name="T11" fmla="*/ 30 h 210"/>
                <a:gd name="T12" fmla="*/ 46 w 210"/>
                <a:gd name="T13" fmla="*/ 18 h 210"/>
                <a:gd name="T14" fmla="*/ 64 w 210"/>
                <a:gd name="T15" fmla="*/ 8 h 210"/>
                <a:gd name="T16" fmla="*/ 84 w 210"/>
                <a:gd name="T17" fmla="*/ 2 h 210"/>
                <a:gd name="T18" fmla="*/ 106 w 210"/>
                <a:gd name="T19" fmla="*/ 0 h 210"/>
                <a:gd name="T20" fmla="*/ 106 w 210"/>
                <a:gd name="T21" fmla="*/ 0 h 210"/>
                <a:gd name="T22" fmla="*/ 126 w 210"/>
                <a:gd name="T23" fmla="*/ 2 h 210"/>
                <a:gd name="T24" fmla="*/ 146 w 210"/>
                <a:gd name="T25" fmla="*/ 8 h 210"/>
                <a:gd name="T26" fmla="*/ 164 w 210"/>
                <a:gd name="T27" fmla="*/ 18 h 210"/>
                <a:gd name="T28" fmla="*/ 180 w 210"/>
                <a:gd name="T29" fmla="*/ 30 h 210"/>
                <a:gd name="T30" fmla="*/ 192 w 210"/>
                <a:gd name="T31" fmla="*/ 46 h 210"/>
                <a:gd name="T32" fmla="*/ 202 w 210"/>
                <a:gd name="T33" fmla="*/ 64 h 210"/>
                <a:gd name="T34" fmla="*/ 208 w 210"/>
                <a:gd name="T35" fmla="*/ 84 h 210"/>
                <a:gd name="T36" fmla="*/ 210 w 210"/>
                <a:gd name="T37" fmla="*/ 104 h 210"/>
                <a:gd name="T38" fmla="*/ 210 w 210"/>
                <a:gd name="T39" fmla="*/ 104 h 210"/>
                <a:gd name="T40" fmla="*/ 208 w 210"/>
                <a:gd name="T41" fmla="*/ 126 h 210"/>
                <a:gd name="T42" fmla="*/ 202 w 210"/>
                <a:gd name="T43" fmla="*/ 146 h 210"/>
                <a:gd name="T44" fmla="*/ 192 w 210"/>
                <a:gd name="T45" fmla="*/ 164 h 210"/>
                <a:gd name="T46" fmla="*/ 180 w 210"/>
                <a:gd name="T47" fmla="*/ 178 h 210"/>
                <a:gd name="T48" fmla="*/ 164 w 210"/>
                <a:gd name="T49" fmla="*/ 192 h 210"/>
                <a:gd name="T50" fmla="*/ 146 w 210"/>
                <a:gd name="T51" fmla="*/ 200 h 210"/>
                <a:gd name="T52" fmla="*/ 126 w 210"/>
                <a:gd name="T53" fmla="*/ 208 h 210"/>
                <a:gd name="T54" fmla="*/ 106 w 210"/>
                <a:gd name="T55" fmla="*/ 210 h 210"/>
                <a:gd name="T56" fmla="*/ 106 w 210"/>
                <a:gd name="T57" fmla="*/ 210 h 210"/>
                <a:gd name="T58" fmla="*/ 84 w 210"/>
                <a:gd name="T59" fmla="*/ 208 h 210"/>
                <a:gd name="T60" fmla="*/ 64 w 210"/>
                <a:gd name="T61" fmla="*/ 200 h 210"/>
                <a:gd name="T62" fmla="*/ 46 w 210"/>
                <a:gd name="T63" fmla="*/ 192 h 210"/>
                <a:gd name="T64" fmla="*/ 32 w 210"/>
                <a:gd name="T65" fmla="*/ 178 h 210"/>
                <a:gd name="T66" fmla="*/ 18 w 210"/>
                <a:gd name="T67" fmla="*/ 164 h 210"/>
                <a:gd name="T68" fmla="*/ 10 w 210"/>
                <a:gd name="T69" fmla="*/ 146 h 210"/>
                <a:gd name="T70" fmla="*/ 4 w 210"/>
                <a:gd name="T71" fmla="*/ 126 h 210"/>
                <a:gd name="T72" fmla="*/ 0 w 210"/>
                <a:gd name="T73" fmla="*/ 104 h 210"/>
                <a:gd name="T74" fmla="*/ 0 w 210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0" h="210">
                  <a:moveTo>
                    <a:pt x="0" y="104"/>
                  </a:moveTo>
                  <a:lnTo>
                    <a:pt x="0" y="104"/>
                  </a:lnTo>
                  <a:lnTo>
                    <a:pt x="4" y="84"/>
                  </a:lnTo>
                  <a:lnTo>
                    <a:pt x="10" y="64"/>
                  </a:lnTo>
                  <a:lnTo>
                    <a:pt x="18" y="46"/>
                  </a:lnTo>
                  <a:lnTo>
                    <a:pt x="32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26" y="2"/>
                  </a:lnTo>
                  <a:lnTo>
                    <a:pt x="146" y="8"/>
                  </a:lnTo>
                  <a:lnTo>
                    <a:pt x="164" y="18"/>
                  </a:lnTo>
                  <a:lnTo>
                    <a:pt x="180" y="30"/>
                  </a:lnTo>
                  <a:lnTo>
                    <a:pt x="192" y="46"/>
                  </a:lnTo>
                  <a:lnTo>
                    <a:pt x="202" y="64"/>
                  </a:lnTo>
                  <a:lnTo>
                    <a:pt x="208" y="84"/>
                  </a:lnTo>
                  <a:lnTo>
                    <a:pt x="210" y="104"/>
                  </a:lnTo>
                  <a:lnTo>
                    <a:pt x="210" y="104"/>
                  </a:lnTo>
                  <a:lnTo>
                    <a:pt x="208" y="126"/>
                  </a:lnTo>
                  <a:lnTo>
                    <a:pt x="202" y="146"/>
                  </a:lnTo>
                  <a:lnTo>
                    <a:pt x="192" y="164"/>
                  </a:lnTo>
                  <a:lnTo>
                    <a:pt x="180" y="178"/>
                  </a:lnTo>
                  <a:lnTo>
                    <a:pt x="164" y="192"/>
                  </a:lnTo>
                  <a:lnTo>
                    <a:pt x="146" y="200"/>
                  </a:lnTo>
                  <a:lnTo>
                    <a:pt x="126" y="208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2" y="178"/>
                  </a:lnTo>
                  <a:lnTo>
                    <a:pt x="18" y="164"/>
                  </a:lnTo>
                  <a:lnTo>
                    <a:pt x="10" y="146"/>
                  </a:lnTo>
                  <a:lnTo>
                    <a:pt x="4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2" name="Freeform 18"/>
            <p:cNvSpPr>
              <a:spLocks/>
            </p:cNvSpPr>
            <p:nvPr/>
          </p:nvSpPr>
          <p:spPr bwMode="auto">
            <a:xfrm>
              <a:off x="2998788" y="4360863"/>
              <a:ext cx="330200" cy="333375"/>
            </a:xfrm>
            <a:custGeom>
              <a:avLst/>
              <a:gdLst>
                <a:gd name="T0" fmla="*/ 104 w 208"/>
                <a:gd name="T1" fmla="*/ 0 h 210"/>
                <a:gd name="T2" fmla="*/ 104 w 208"/>
                <a:gd name="T3" fmla="*/ 0 h 210"/>
                <a:gd name="T4" fmla="*/ 124 w 208"/>
                <a:gd name="T5" fmla="*/ 2 h 210"/>
                <a:gd name="T6" fmla="*/ 144 w 208"/>
                <a:gd name="T7" fmla="*/ 10 h 210"/>
                <a:gd name="T8" fmla="*/ 162 w 208"/>
                <a:gd name="T9" fmla="*/ 18 h 210"/>
                <a:gd name="T10" fmla="*/ 178 w 208"/>
                <a:gd name="T11" fmla="*/ 32 h 210"/>
                <a:gd name="T12" fmla="*/ 190 w 208"/>
                <a:gd name="T13" fmla="*/ 46 h 210"/>
                <a:gd name="T14" fmla="*/ 200 w 208"/>
                <a:gd name="T15" fmla="*/ 64 h 210"/>
                <a:gd name="T16" fmla="*/ 206 w 208"/>
                <a:gd name="T17" fmla="*/ 84 h 210"/>
                <a:gd name="T18" fmla="*/ 208 w 208"/>
                <a:gd name="T19" fmla="*/ 106 h 210"/>
                <a:gd name="T20" fmla="*/ 208 w 208"/>
                <a:gd name="T21" fmla="*/ 106 h 210"/>
                <a:gd name="T22" fmla="*/ 206 w 208"/>
                <a:gd name="T23" fmla="*/ 126 h 210"/>
                <a:gd name="T24" fmla="*/ 200 w 208"/>
                <a:gd name="T25" fmla="*/ 146 h 210"/>
                <a:gd name="T26" fmla="*/ 190 w 208"/>
                <a:gd name="T27" fmla="*/ 164 h 210"/>
                <a:gd name="T28" fmla="*/ 178 w 208"/>
                <a:gd name="T29" fmla="*/ 180 h 210"/>
                <a:gd name="T30" fmla="*/ 162 w 208"/>
                <a:gd name="T31" fmla="*/ 192 h 210"/>
                <a:gd name="T32" fmla="*/ 144 w 208"/>
                <a:gd name="T33" fmla="*/ 202 h 210"/>
                <a:gd name="T34" fmla="*/ 124 w 208"/>
                <a:gd name="T35" fmla="*/ 208 h 210"/>
                <a:gd name="T36" fmla="*/ 104 w 208"/>
                <a:gd name="T37" fmla="*/ 210 h 210"/>
                <a:gd name="T38" fmla="*/ 104 w 208"/>
                <a:gd name="T39" fmla="*/ 210 h 210"/>
                <a:gd name="T40" fmla="*/ 82 w 208"/>
                <a:gd name="T41" fmla="*/ 208 h 210"/>
                <a:gd name="T42" fmla="*/ 64 w 208"/>
                <a:gd name="T43" fmla="*/ 202 h 210"/>
                <a:gd name="T44" fmla="*/ 46 w 208"/>
                <a:gd name="T45" fmla="*/ 192 h 210"/>
                <a:gd name="T46" fmla="*/ 30 w 208"/>
                <a:gd name="T47" fmla="*/ 180 h 210"/>
                <a:gd name="T48" fmla="*/ 18 w 208"/>
                <a:gd name="T49" fmla="*/ 164 h 210"/>
                <a:gd name="T50" fmla="*/ 8 w 208"/>
                <a:gd name="T51" fmla="*/ 146 h 210"/>
                <a:gd name="T52" fmla="*/ 2 w 208"/>
                <a:gd name="T53" fmla="*/ 126 h 210"/>
                <a:gd name="T54" fmla="*/ 0 w 208"/>
                <a:gd name="T55" fmla="*/ 106 h 210"/>
                <a:gd name="T56" fmla="*/ 0 w 208"/>
                <a:gd name="T57" fmla="*/ 106 h 210"/>
                <a:gd name="T58" fmla="*/ 2 w 208"/>
                <a:gd name="T59" fmla="*/ 84 h 210"/>
                <a:gd name="T60" fmla="*/ 8 w 208"/>
                <a:gd name="T61" fmla="*/ 64 h 210"/>
                <a:gd name="T62" fmla="*/ 18 w 208"/>
                <a:gd name="T63" fmla="*/ 46 h 210"/>
                <a:gd name="T64" fmla="*/ 30 w 208"/>
                <a:gd name="T65" fmla="*/ 32 h 210"/>
                <a:gd name="T66" fmla="*/ 46 w 208"/>
                <a:gd name="T67" fmla="*/ 18 h 210"/>
                <a:gd name="T68" fmla="*/ 64 w 208"/>
                <a:gd name="T69" fmla="*/ 10 h 210"/>
                <a:gd name="T70" fmla="*/ 82 w 208"/>
                <a:gd name="T71" fmla="*/ 2 h 210"/>
                <a:gd name="T72" fmla="*/ 104 w 208"/>
                <a:gd name="T73" fmla="*/ 0 h 210"/>
                <a:gd name="T74" fmla="*/ 104 w 208"/>
                <a:gd name="T7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10"/>
                  </a:lnTo>
                  <a:lnTo>
                    <a:pt x="162" y="18"/>
                  </a:lnTo>
                  <a:lnTo>
                    <a:pt x="178" y="32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6"/>
                  </a:lnTo>
                  <a:lnTo>
                    <a:pt x="208" y="106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80"/>
                  </a:lnTo>
                  <a:lnTo>
                    <a:pt x="162" y="192"/>
                  </a:lnTo>
                  <a:lnTo>
                    <a:pt x="144" y="202"/>
                  </a:lnTo>
                  <a:lnTo>
                    <a:pt x="124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2" y="208"/>
                  </a:lnTo>
                  <a:lnTo>
                    <a:pt x="64" y="202"/>
                  </a:lnTo>
                  <a:lnTo>
                    <a:pt x="46" y="192"/>
                  </a:lnTo>
                  <a:lnTo>
                    <a:pt x="30" y="180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2"/>
                  </a:lnTo>
                  <a:lnTo>
                    <a:pt x="46" y="18"/>
                  </a:lnTo>
                  <a:lnTo>
                    <a:pt x="64" y="10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3" name="Freeform 19"/>
            <p:cNvSpPr>
              <a:spLocks/>
            </p:cNvSpPr>
            <p:nvPr/>
          </p:nvSpPr>
          <p:spPr bwMode="auto">
            <a:xfrm>
              <a:off x="2998788" y="2290763"/>
              <a:ext cx="330200" cy="330200"/>
            </a:xfrm>
            <a:custGeom>
              <a:avLst/>
              <a:gdLst>
                <a:gd name="T0" fmla="*/ 104 w 208"/>
                <a:gd name="T1" fmla="*/ 0 h 208"/>
                <a:gd name="T2" fmla="*/ 104 w 208"/>
                <a:gd name="T3" fmla="*/ 0 h 208"/>
                <a:gd name="T4" fmla="*/ 124 w 208"/>
                <a:gd name="T5" fmla="*/ 2 h 208"/>
                <a:gd name="T6" fmla="*/ 144 w 208"/>
                <a:gd name="T7" fmla="*/ 8 h 208"/>
                <a:gd name="T8" fmla="*/ 162 w 208"/>
                <a:gd name="T9" fmla="*/ 18 h 208"/>
                <a:gd name="T10" fmla="*/ 178 w 208"/>
                <a:gd name="T11" fmla="*/ 30 h 208"/>
                <a:gd name="T12" fmla="*/ 190 w 208"/>
                <a:gd name="T13" fmla="*/ 46 h 208"/>
                <a:gd name="T14" fmla="*/ 200 w 208"/>
                <a:gd name="T15" fmla="*/ 64 h 208"/>
                <a:gd name="T16" fmla="*/ 206 w 208"/>
                <a:gd name="T17" fmla="*/ 84 h 208"/>
                <a:gd name="T18" fmla="*/ 208 w 208"/>
                <a:gd name="T19" fmla="*/ 104 h 208"/>
                <a:gd name="T20" fmla="*/ 208 w 208"/>
                <a:gd name="T21" fmla="*/ 104 h 208"/>
                <a:gd name="T22" fmla="*/ 206 w 208"/>
                <a:gd name="T23" fmla="*/ 126 h 208"/>
                <a:gd name="T24" fmla="*/ 200 w 208"/>
                <a:gd name="T25" fmla="*/ 144 h 208"/>
                <a:gd name="T26" fmla="*/ 190 w 208"/>
                <a:gd name="T27" fmla="*/ 162 h 208"/>
                <a:gd name="T28" fmla="*/ 178 w 208"/>
                <a:gd name="T29" fmla="*/ 178 h 208"/>
                <a:gd name="T30" fmla="*/ 162 w 208"/>
                <a:gd name="T31" fmla="*/ 190 h 208"/>
                <a:gd name="T32" fmla="*/ 144 w 208"/>
                <a:gd name="T33" fmla="*/ 200 h 208"/>
                <a:gd name="T34" fmla="*/ 124 w 208"/>
                <a:gd name="T35" fmla="*/ 206 h 208"/>
                <a:gd name="T36" fmla="*/ 104 w 208"/>
                <a:gd name="T37" fmla="*/ 208 h 208"/>
                <a:gd name="T38" fmla="*/ 104 w 208"/>
                <a:gd name="T39" fmla="*/ 208 h 208"/>
                <a:gd name="T40" fmla="*/ 82 w 208"/>
                <a:gd name="T41" fmla="*/ 206 h 208"/>
                <a:gd name="T42" fmla="*/ 64 w 208"/>
                <a:gd name="T43" fmla="*/ 200 h 208"/>
                <a:gd name="T44" fmla="*/ 46 w 208"/>
                <a:gd name="T45" fmla="*/ 190 h 208"/>
                <a:gd name="T46" fmla="*/ 30 w 208"/>
                <a:gd name="T47" fmla="*/ 178 h 208"/>
                <a:gd name="T48" fmla="*/ 18 w 208"/>
                <a:gd name="T49" fmla="*/ 162 h 208"/>
                <a:gd name="T50" fmla="*/ 8 w 208"/>
                <a:gd name="T51" fmla="*/ 144 h 208"/>
                <a:gd name="T52" fmla="*/ 2 w 208"/>
                <a:gd name="T53" fmla="*/ 126 h 208"/>
                <a:gd name="T54" fmla="*/ 0 w 208"/>
                <a:gd name="T55" fmla="*/ 104 h 208"/>
                <a:gd name="T56" fmla="*/ 0 w 208"/>
                <a:gd name="T57" fmla="*/ 104 h 208"/>
                <a:gd name="T58" fmla="*/ 2 w 208"/>
                <a:gd name="T59" fmla="*/ 84 h 208"/>
                <a:gd name="T60" fmla="*/ 8 w 208"/>
                <a:gd name="T61" fmla="*/ 64 h 208"/>
                <a:gd name="T62" fmla="*/ 18 w 208"/>
                <a:gd name="T63" fmla="*/ 46 h 208"/>
                <a:gd name="T64" fmla="*/ 30 w 208"/>
                <a:gd name="T65" fmla="*/ 30 h 208"/>
                <a:gd name="T66" fmla="*/ 46 w 208"/>
                <a:gd name="T67" fmla="*/ 18 h 208"/>
                <a:gd name="T68" fmla="*/ 64 w 208"/>
                <a:gd name="T69" fmla="*/ 8 h 208"/>
                <a:gd name="T70" fmla="*/ 82 w 208"/>
                <a:gd name="T71" fmla="*/ 2 h 208"/>
                <a:gd name="T72" fmla="*/ 104 w 208"/>
                <a:gd name="T73" fmla="*/ 0 h 208"/>
                <a:gd name="T74" fmla="*/ 104 w 208"/>
                <a:gd name="T7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8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4"/>
                  </a:lnTo>
                  <a:lnTo>
                    <a:pt x="190" y="162"/>
                  </a:lnTo>
                  <a:lnTo>
                    <a:pt x="178" y="178"/>
                  </a:lnTo>
                  <a:lnTo>
                    <a:pt x="162" y="190"/>
                  </a:lnTo>
                  <a:lnTo>
                    <a:pt x="144" y="200"/>
                  </a:lnTo>
                  <a:lnTo>
                    <a:pt x="12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82" y="206"/>
                  </a:lnTo>
                  <a:lnTo>
                    <a:pt x="64" y="200"/>
                  </a:lnTo>
                  <a:lnTo>
                    <a:pt x="46" y="190"/>
                  </a:lnTo>
                  <a:lnTo>
                    <a:pt x="30" y="178"/>
                  </a:lnTo>
                  <a:lnTo>
                    <a:pt x="18" y="162"/>
                  </a:lnTo>
                  <a:lnTo>
                    <a:pt x="8" y="144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대각선 방향의 모서리가 둥근 사각형 39"/>
          <p:cNvSpPr/>
          <p:nvPr/>
        </p:nvSpPr>
        <p:spPr>
          <a:xfrm>
            <a:off x="420137" y="937516"/>
            <a:ext cx="8616359" cy="504056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ju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① </a:t>
            </a:r>
            <a:r>
              <a:rPr lang="ko-KR" altLang="en-US" sz="1400" dirty="0" err="1">
                <a:solidFill>
                  <a:schemeClr val="tx1"/>
                </a:solidFill>
                <a:latin typeface="HY헤드라인M"/>
                <a:ea typeface="HY헤드라인M"/>
              </a:rPr>
              <a:t>안드로이드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 기반 </a:t>
            </a:r>
            <a:r>
              <a:rPr lang="ko-KR" altLang="en-US" sz="1400" dirty="0" err="1">
                <a:solidFill>
                  <a:schemeClr val="tx1"/>
                </a:solidFill>
                <a:latin typeface="HY헤드라인M"/>
                <a:ea typeface="HY헤드라인M"/>
              </a:rPr>
              <a:t>모바일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HY헤드라인M"/>
                <a:ea typeface="HY헤드라인M"/>
              </a:rPr>
              <a:t>앱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 개발기술</a:t>
            </a: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(</a:t>
            </a:r>
            <a:r>
              <a:rPr lang="ko-KR" altLang="en-US" sz="1400" dirty="0" err="1">
                <a:solidFill>
                  <a:schemeClr val="tx1"/>
                </a:solidFill>
                <a:latin typeface="HY헤드라인M"/>
                <a:ea typeface="HY헤드라인M"/>
              </a:rPr>
              <a:t>네이티브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HY헤드라인M"/>
                <a:ea typeface="HY헤드라인M"/>
              </a:rPr>
              <a:t>앱</a:t>
            </a: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HY헤드라인M"/>
                <a:ea typeface="HY헤드라인M"/>
              </a:rPr>
              <a:t>하이브리드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HY헤드라인M"/>
                <a:ea typeface="HY헤드라인M"/>
              </a:rPr>
              <a:t>앱</a:t>
            </a: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HY헤드라인M"/>
                <a:ea typeface="HY헤드라인M"/>
              </a:rPr>
              <a:t>웹앱</a:t>
            </a: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및 </a:t>
            </a:r>
            <a:r>
              <a:rPr lang="ko-KR" altLang="en-US" sz="1400" dirty="0" err="1">
                <a:solidFill>
                  <a:schemeClr val="tx1"/>
                </a:solidFill>
                <a:latin typeface="HY헤드라인M"/>
                <a:ea typeface="HY헤드라인M"/>
              </a:rPr>
              <a:t>앱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 개발기간을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단축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</a:b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   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하기 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위하여 자체적으로 구축한 프레임워크 및 라이브러리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1" name="대각선 방향의 모서리가 둥근 사각형 40"/>
          <p:cNvSpPr/>
          <p:nvPr/>
        </p:nvSpPr>
        <p:spPr>
          <a:xfrm>
            <a:off x="420137" y="1435092"/>
            <a:ext cx="8616359" cy="504056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just">
              <a:spcBef>
                <a:spcPct val="50000"/>
              </a:spcBef>
              <a:defRPr lang="ko-KR" altLang="en-US"/>
            </a:pP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② 서버연동 </a:t>
            </a:r>
            <a:r>
              <a:rPr lang="ko-KR" altLang="en-US" sz="1400" dirty="0" err="1">
                <a:solidFill>
                  <a:schemeClr val="tx1"/>
                </a:solidFill>
                <a:latin typeface="HY헤드라인M"/>
                <a:ea typeface="HY헤드라인M"/>
              </a:rPr>
              <a:t>앱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 및 </a:t>
            </a:r>
            <a:r>
              <a:rPr lang="ko-KR" altLang="en-US" sz="1400" dirty="0" err="1">
                <a:solidFill>
                  <a:schemeClr val="tx1"/>
                </a:solidFill>
                <a:latin typeface="HY헤드라인M"/>
                <a:ea typeface="HY헤드라인M"/>
              </a:rPr>
              <a:t>웹서비스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 구축을 위한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프론트엔드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및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백엔드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기술 및 전반적인 시스템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2" name="대각선 방향의 모서리가 둥근 사각형 41"/>
          <p:cNvSpPr/>
          <p:nvPr/>
        </p:nvSpPr>
        <p:spPr>
          <a:xfrm>
            <a:off x="420137" y="1932668"/>
            <a:ext cx="8616359" cy="504056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just">
              <a:spcBef>
                <a:spcPct val="50000"/>
              </a:spcBef>
              <a:defRPr lang="ko-KR" altLang="en-US"/>
            </a:pP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③ </a:t>
            </a:r>
            <a:r>
              <a:rPr lang="ko-KR" altLang="en-US" sz="1400" dirty="0" err="1">
                <a:solidFill>
                  <a:schemeClr val="tx1"/>
                </a:solidFill>
                <a:latin typeface="HY헤드라인M"/>
                <a:ea typeface="HY헤드라인M"/>
              </a:rPr>
              <a:t>백엔드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 시스템 구축시간 단축을 위하여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자체적으로 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구축한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프레임워크 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및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라이브러리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3" name="대각선 방향의 모서리가 둥근 사각형 42"/>
          <p:cNvSpPr/>
          <p:nvPr/>
        </p:nvSpPr>
        <p:spPr>
          <a:xfrm>
            <a:off x="420137" y="2430244"/>
            <a:ext cx="8616359" cy="504056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just">
              <a:spcBef>
                <a:spcPct val="50000"/>
              </a:spcBef>
              <a:defRPr lang="ko-KR" altLang="en-US"/>
            </a:pP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④ </a:t>
            </a:r>
            <a:r>
              <a:rPr lang="en-US" altLang="ko-KR" sz="1400" dirty="0" err="1">
                <a:solidFill>
                  <a:schemeClr val="tx1"/>
                </a:solidFill>
                <a:latin typeface="HY헤드라인M"/>
                <a:ea typeface="HY헤드라인M"/>
              </a:rPr>
              <a:t>IoT</a:t>
            </a: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시스템 및 서비스 구축을 위하여 자체적으로 설계 제작한 </a:t>
            </a: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PCB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기판 및 관련 모듈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4" name="대각선 방향의 모서리가 둥근 사각형 43"/>
          <p:cNvSpPr/>
          <p:nvPr/>
        </p:nvSpPr>
        <p:spPr>
          <a:xfrm>
            <a:off x="420137" y="2927820"/>
            <a:ext cx="8616359" cy="504056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just">
              <a:spcBef>
                <a:spcPct val="50000"/>
              </a:spcBef>
              <a:defRPr lang="ko-KR" altLang="en-US"/>
            </a:pP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⑤ </a:t>
            </a:r>
            <a:r>
              <a:rPr lang="en-US" altLang="ko-KR" sz="1400" dirty="0" err="1">
                <a:solidFill>
                  <a:schemeClr val="tx1"/>
                </a:solidFill>
                <a:latin typeface="HY헤드라인M"/>
                <a:ea typeface="HY헤드라인M"/>
              </a:rPr>
              <a:t>IoT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시스템 </a:t>
            </a: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S/W, F/W 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개발시간 단축을 위하여 자체적으로 구축한 프레임워크 및 라이브러리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5" name="대각선 방향의 모서리가 둥근 사각형 44"/>
          <p:cNvSpPr/>
          <p:nvPr/>
        </p:nvSpPr>
        <p:spPr>
          <a:xfrm>
            <a:off x="420137" y="3425396"/>
            <a:ext cx="8616359" cy="504056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just">
              <a:spcBef>
                <a:spcPct val="50000"/>
              </a:spcBef>
              <a:defRPr lang="ko-KR" altLang="en-US"/>
            </a:pP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⑥ </a:t>
            </a: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3D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프린터 및 관련 </a:t>
            </a: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S/W </a:t>
            </a:r>
            <a:r>
              <a:rPr lang="ko-KR" altLang="en-US" sz="1400" dirty="0" err="1">
                <a:solidFill>
                  <a:schemeClr val="tx1"/>
                </a:solidFill>
                <a:latin typeface="HY헤드라인M"/>
                <a:ea typeface="HY헤드라인M"/>
              </a:rPr>
              <a:t>커스터마이징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 기술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6" name="대각선 방향의 모서리가 둥근 사각형 45"/>
          <p:cNvSpPr/>
          <p:nvPr/>
        </p:nvSpPr>
        <p:spPr>
          <a:xfrm>
            <a:off x="420137" y="3922972"/>
            <a:ext cx="8616359" cy="504056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just">
              <a:spcBef>
                <a:spcPct val="50000"/>
              </a:spcBef>
              <a:defRPr lang="ko-KR" altLang="en-US"/>
            </a:pP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⑦ </a:t>
            </a: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3D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프린터 </a:t>
            </a: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F/W </a:t>
            </a:r>
            <a:r>
              <a:rPr lang="ko-KR" altLang="en-US" sz="1400" dirty="0" err="1">
                <a:solidFill>
                  <a:schemeClr val="tx1"/>
                </a:solidFill>
                <a:latin typeface="HY헤드라인M"/>
                <a:ea typeface="HY헤드라인M"/>
              </a:rPr>
              <a:t>커스터마이징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 노하우 및 자체 구축한 라이브러리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7" name="대각선 방향의 모서리가 둥근 사각형 46"/>
          <p:cNvSpPr/>
          <p:nvPr/>
        </p:nvSpPr>
        <p:spPr>
          <a:xfrm>
            <a:off x="420137" y="4420548"/>
            <a:ext cx="8616359" cy="504056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just">
              <a:spcBef>
                <a:spcPct val="50000"/>
              </a:spcBef>
              <a:defRPr lang="ko-KR" altLang="en-US"/>
            </a:pP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⑧ </a:t>
            </a:r>
            <a:r>
              <a:rPr lang="en-US" altLang="ko-KR" sz="1400" dirty="0" err="1">
                <a:solidFill>
                  <a:schemeClr val="tx1"/>
                </a:solidFill>
                <a:latin typeface="HY헤드라인M"/>
                <a:ea typeface="HY헤드라인M"/>
              </a:rPr>
              <a:t>Voip</a:t>
            </a: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기반 전화서비스 제어를 위한 </a:t>
            </a: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S/W 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엔진기술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8" name="대각선 방향의 모서리가 둥근 사각형 47"/>
          <p:cNvSpPr/>
          <p:nvPr/>
        </p:nvSpPr>
        <p:spPr>
          <a:xfrm>
            <a:off x="420137" y="4918124"/>
            <a:ext cx="8616359" cy="504056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just">
              <a:spcBef>
                <a:spcPct val="50000"/>
              </a:spcBef>
              <a:defRPr lang="ko-KR" altLang="en-US"/>
            </a:pP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⑨ 각종 </a:t>
            </a: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CTI(Computer </a:t>
            </a:r>
            <a:r>
              <a:rPr lang="en-US" altLang="ko-KR" sz="1400" dirty="0" err="1">
                <a:solidFill>
                  <a:schemeClr val="tx1"/>
                </a:solidFill>
                <a:latin typeface="HY헤드라인M"/>
                <a:ea typeface="HY헤드라인M"/>
              </a:rPr>
              <a:t>Telecomunication</a:t>
            </a: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 Interface)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서비스 </a:t>
            </a:r>
            <a:r>
              <a:rPr lang="ko-KR" altLang="en-US" sz="1400" dirty="0" err="1">
                <a:solidFill>
                  <a:schemeClr val="tx1"/>
                </a:solidFill>
                <a:latin typeface="HY헤드라인M"/>
                <a:ea typeface="HY헤드라인M"/>
              </a:rPr>
              <a:t>개발시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 활용 가능한 자체 개발한 </a:t>
            </a: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S/W 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엔진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9" name="대각선 방향의 모서리가 둥근 사각형 48"/>
          <p:cNvSpPr/>
          <p:nvPr/>
        </p:nvSpPr>
        <p:spPr>
          <a:xfrm>
            <a:off x="420137" y="5415700"/>
            <a:ext cx="8616359" cy="504056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just">
              <a:spcBef>
                <a:spcPct val="50000"/>
              </a:spcBef>
              <a:defRPr lang="ko-KR" altLang="en-US"/>
            </a:pP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⑩ </a:t>
            </a: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ARS 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서비스 개발을 위하여 직접 개발한 시나리오 저작 엔진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50" name="대각선 방향의 모서리가 둥근 사각형 49"/>
          <p:cNvSpPr/>
          <p:nvPr/>
        </p:nvSpPr>
        <p:spPr>
          <a:xfrm>
            <a:off x="420137" y="5913276"/>
            <a:ext cx="8616359" cy="504056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just">
              <a:spcBef>
                <a:spcPct val="50000"/>
              </a:spcBef>
              <a:defRPr lang="ko-KR" altLang="en-US"/>
            </a:pP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⑪ 기타 다양한 형태의 실시간 서비스 시스템 구축을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위한 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3GB 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정도의 코드 및 라이브러리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303762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6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tabLst>
                <a:tab pos="2960688" algn="l"/>
              </a:tabLst>
            </a:pP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AI, </a:t>
            </a:r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IoT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강의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컨텐츠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IoT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교육 전자 모듈</a:t>
            </a:r>
            <a:endParaRPr lang="en-US" altLang="ko-KR" b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90572" y="378695"/>
            <a:ext cx="320769" cy="304800"/>
            <a:chOff x="338" y="910"/>
            <a:chExt cx="164" cy="164"/>
          </a:xfrm>
        </p:grpSpPr>
        <p:pic>
          <p:nvPicPr>
            <p:cNvPr id="203" name="Picture 55" descr="shadow_1_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38" y="910"/>
              <a:ext cx="164" cy="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" name="Oval 56"/>
            <p:cNvSpPr>
              <a:spLocks noChangeArrowheads="1"/>
            </p:cNvSpPr>
            <p:nvPr/>
          </p:nvSpPr>
          <p:spPr bwMode="gray">
            <a:xfrm rot="-10876022" flipH="1" flipV="1">
              <a:off x="365" y="937"/>
              <a:ext cx="110" cy="109"/>
            </a:xfrm>
            <a:prstGeom prst="ellipse">
              <a:avLst/>
            </a:prstGeom>
            <a:gradFill rotWithShape="1">
              <a:gsLst>
                <a:gs pos="0">
                  <a:srgbClr val="4EA88A"/>
                </a:gs>
                <a:gs pos="100000">
                  <a:srgbClr val="4EA88A">
                    <a:gamma/>
                    <a:shade val="83529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 dirty="0">
                <a:solidFill>
                  <a:srgbClr val="000000"/>
                </a:solidFill>
                <a:latin typeface="Arial"/>
                <a:ea typeface="굴림" charset="-127"/>
              </a:endParaRPr>
            </a:p>
          </p:txBody>
        </p:sp>
        <p:pic>
          <p:nvPicPr>
            <p:cNvPr id="205" name="Picture 57" descr="Picture2"/>
            <p:cNvPicPr>
              <a:picLocks noChangeAspect="1" noChangeArrowheads="1"/>
            </p:cNvPicPr>
            <p:nvPr/>
          </p:nvPicPr>
          <p:blipFill>
            <a:blip r:embed="rId3" cstate="print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73" y="946"/>
              <a:ext cx="91" cy="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205"/>
          <p:cNvGrpSpPr/>
          <p:nvPr/>
        </p:nvGrpSpPr>
        <p:grpSpPr>
          <a:xfrm>
            <a:off x="81777" y="384036"/>
            <a:ext cx="338360" cy="323853"/>
            <a:chOff x="1935163" y="2262188"/>
            <a:chExt cx="2457450" cy="2460625"/>
          </a:xfrm>
          <a:solidFill>
            <a:schemeClr val="accent1"/>
          </a:solidFill>
        </p:grpSpPr>
        <p:sp>
          <p:nvSpPr>
            <p:cNvPr id="207" name="Freeform 13"/>
            <p:cNvSpPr>
              <a:spLocks/>
            </p:cNvSpPr>
            <p:nvPr/>
          </p:nvSpPr>
          <p:spPr bwMode="auto">
            <a:xfrm>
              <a:off x="1935163" y="2262188"/>
              <a:ext cx="2457450" cy="2460625"/>
            </a:xfrm>
            <a:custGeom>
              <a:avLst/>
              <a:gdLst>
                <a:gd name="T0" fmla="*/ 1548 w 1548"/>
                <a:gd name="T1" fmla="*/ 814 h 1550"/>
                <a:gd name="T2" fmla="*/ 1532 w 1548"/>
                <a:gd name="T3" fmla="*/ 930 h 1550"/>
                <a:gd name="T4" fmla="*/ 1502 w 1548"/>
                <a:gd name="T5" fmla="*/ 1042 h 1550"/>
                <a:gd name="T6" fmla="*/ 1454 w 1548"/>
                <a:gd name="T7" fmla="*/ 1144 h 1550"/>
                <a:gd name="T8" fmla="*/ 1394 w 1548"/>
                <a:gd name="T9" fmla="*/ 1238 h 1550"/>
                <a:gd name="T10" fmla="*/ 1322 w 1548"/>
                <a:gd name="T11" fmla="*/ 1322 h 1550"/>
                <a:gd name="T12" fmla="*/ 1238 w 1548"/>
                <a:gd name="T13" fmla="*/ 1396 h 1550"/>
                <a:gd name="T14" fmla="*/ 1144 w 1548"/>
                <a:gd name="T15" fmla="*/ 1456 h 1550"/>
                <a:gd name="T16" fmla="*/ 1040 w 1548"/>
                <a:gd name="T17" fmla="*/ 1502 h 1550"/>
                <a:gd name="T18" fmla="*/ 930 w 1548"/>
                <a:gd name="T19" fmla="*/ 1534 h 1550"/>
                <a:gd name="T20" fmla="*/ 814 w 1548"/>
                <a:gd name="T21" fmla="*/ 1548 h 1550"/>
                <a:gd name="T22" fmla="*/ 734 w 1548"/>
                <a:gd name="T23" fmla="*/ 1548 h 1550"/>
                <a:gd name="T24" fmla="*/ 618 w 1548"/>
                <a:gd name="T25" fmla="*/ 1534 h 1550"/>
                <a:gd name="T26" fmla="*/ 508 w 1548"/>
                <a:gd name="T27" fmla="*/ 1502 h 1550"/>
                <a:gd name="T28" fmla="*/ 404 w 1548"/>
                <a:gd name="T29" fmla="*/ 1456 h 1550"/>
                <a:gd name="T30" fmla="*/ 310 w 1548"/>
                <a:gd name="T31" fmla="*/ 1396 h 1550"/>
                <a:gd name="T32" fmla="*/ 226 w 1548"/>
                <a:gd name="T33" fmla="*/ 1322 h 1550"/>
                <a:gd name="T34" fmla="*/ 154 w 1548"/>
                <a:gd name="T35" fmla="*/ 1238 h 1550"/>
                <a:gd name="T36" fmla="*/ 92 w 1548"/>
                <a:gd name="T37" fmla="*/ 1144 h 1550"/>
                <a:gd name="T38" fmla="*/ 46 w 1548"/>
                <a:gd name="T39" fmla="*/ 1042 h 1550"/>
                <a:gd name="T40" fmla="*/ 14 w 1548"/>
                <a:gd name="T41" fmla="*/ 930 h 1550"/>
                <a:gd name="T42" fmla="*/ 0 w 1548"/>
                <a:gd name="T43" fmla="*/ 814 h 1550"/>
                <a:gd name="T44" fmla="*/ 0 w 1548"/>
                <a:gd name="T45" fmla="*/ 734 h 1550"/>
                <a:gd name="T46" fmla="*/ 14 w 1548"/>
                <a:gd name="T47" fmla="*/ 618 h 1550"/>
                <a:gd name="T48" fmla="*/ 46 w 1548"/>
                <a:gd name="T49" fmla="*/ 508 h 1550"/>
                <a:gd name="T50" fmla="*/ 92 w 1548"/>
                <a:gd name="T51" fmla="*/ 406 h 1550"/>
                <a:gd name="T52" fmla="*/ 154 w 1548"/>
                <a:gd name="T53" fmla="*/ 312 h 1550"/>
                <a:gd name="T54" fmla="*/ 226 w 1548"/>
                <a:gd name="T55" fmla="*/ 226 h 1550"/>
                <a:gd name="T56" fmla="*/ 310 w 1548"/>
                <a:gd name="T57" fmla="*/ 154 h 1550"/>
                <a:gd name="T58" fmla="*/ 404 w 1548"/>
                <a:gd name="T59" fmla="*/ 94 h 1550"/>
                <a:gd name="T60" fmla="*/ 508 w 1548"/>
                <a:gd name="T61" fmla="*/ 48 h 1550"/>
                <a:gd name="T62" fmla="*/ 618 w 1548"/>
                <a:gd name="T63" fmla="*/ 16 h 1550"/>
                <a:gd name="T64" fmla="*/ 734 w 1548"/>
                <a:gd name="T65" fmla="*/ 2 h 1550"/>
                <a:gd name="T66" fmla="*/ 814 w 1548"/>
                <a:gd name="T67" fmla="*/ 2 h 1550"/>
                <a:gd name="T68" fmla="*/ 930 w 1548"/>
                <a:gd name="T69" fmla="*/ 16 h 1550"/>
                <a:gd name="T70" fmla="*/ 1040 w 1548"/>
                <a:gd name="T71" fmla="*/ 48 h 1550"/>
                <a:gd name="T72" fmla="*/ 1144 w 1548"/>
                <a:gd name="T73" fmla="*/ 94 h 1550"/>
                <a:gd name="T74" fmla="*/ 1238 w 1548"/>
                <a:gd name="T75" fmla="*/ 154 h 1550"/>
                <a:gd name="T76" fmla="*/ 1322 w 1548"/>
                <a:gd name="T77" fmla="*/ 226 h 1550"/>
                <a:gd name="T78" fmla="*/ 1394 w 1548"/>
                <a:gd name="T79" fmla="*/ 312 h 1550"/>
                <a:gd name="T80" fmla="*/ 1454 w 1548"/>
                <a:gd name="T81" fmla="*/ 406 h 1550"/>
                <a:gd name="T82" fmla="*/ 1502 w 1548"/>
                <a:gd name="T83" fmla="*/ 508 h 1550"/>
                <a:gd name="T84" fmla="*/ 1532 w 1548"/>
                <a:gd name="T85" fmla="*/ 618 h 1550"/>
                <a:gd name="T86" fmla="*/ 1548 w 1548"/>
                <a:gd name="T87" fmla="*/ 734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8" h="1550">
                  <a:moveTo>
                    <a:pt x="1548" y="774"/>
                  </a:moveTo>
                  <a:lnTo>
                    <a:pt x="1548" y="774"/>
                  </a:lnTo>
                  <a:lnTo>
                    <a:pt x="1548" y="814"/>
                  </a:lnTo>
                  <a:lnTo>
                    <a:pt x="1544" y="854"/>
                  </a:lnTo>
                  <a:lnTo>
                    <a:pt x="1540" y="892"/>
                  </a:lnTo>
                  <a:lnTo>
                    <a:pt x="1532" y="930"/>
                  </a:lnTo>
                  <a:lnTo>
                    <a:pt x="1524" y="968"/>
                  </a:lnTo>
                  <a:lnTo>
                    <a:pt x="1514" y="1006"/>
                  </a:lnTo>
                  <a:lnTo>
                    <a:pt x="1502" y="1042"/>
                  </a:lnTo>
                  <a:lnTo>
                    <a:pt x="1488" y="1076"/>
                  </a:lnTo>
                  <a:lnTo>
                    <a:pt x="1472" y="1110"/>
                  </a:lnTo>
                  <a:lnTo>
                    <a:pt x="1454" y="1144"/>
                  </a:lnTo>
                  <a:lnTo>
                    <a:pt x="1436" y="1176"/>
                  </a:lnTo>
                  <a:lnTo>
                    <a:pt x="1416" y="1208"/>
                  </a:lnTo>
                  <a:lnTo>
                    <a:pt x="1394" y="1238"/>
                  </a:lnTo>
                  <a:lnTo>
                    <a:pt x="1372" y="1268"/>
                  </a:lnTo>
                  <a:lnTo>
                    <a:pt x="1348" y="1296"/>
                  </a:lnTo>
                  <a:lnTo>
                    <a:pt x="1322" y="1322"/>
                  </a:lnTo>
                  <a:lnTo>
                    <a:pt x="1294" y="1348"/>
                  </a:lnTo>
                  <a:lnTo>
                    <a:pt x="1266" y="1372"/>
                  </a:lnTo>
                  <a:lnTo>
                    <a:pt x="1238" y="1396"/>
                  </a:lnTo>
                  <a:lnTo>
                    <a:pt x="1206" y="1418"/>
                  </a:lnTo>
                  <a:lnTo>
                    <a:pt x="1176" y="1438"/>
                  </a:lnTo>
                  <a:lnTo>
                    <a:pt x="1144" y="1456"/>
                  </a:lnTo>
                  <a:lnTo>
                    <a:pt x="1110" y="1472"/>
                  </a:lnTo>
                  <a:lnTo>
                    <a:pt x="1076" y="1488"/>
                  </a:lnTo>
                  <a:lnTo>
                    <a:pt x="1040" y="1502"/>
                  </a:lnTo>
                  <a:lnTo>
                    <a:pt x="1004" y="1514"/>
                  </a:lnTo>
                  <a:lnTo>
                    <a:pt x="968" y="1524"/>
                  </a:lnTo>
                  <a:lnTo>
                    <a:pt x="930" y="1534"/>
                  </a:lnTo>
                  <a:lnTo>
                    <a:pt x="892" y="1540"/>
                  </a:lnTo>
                  <a:lnTo>
                    <a:pt x="854" y="1546"/>
                  </a:lnTo>
                  <a:lnTo>
                    <a:pt x="814" y="1548"/>
                  </a:lnTo>
                  <a:lnTo>
                    <a:pt x="774" y="1550"/>
                  </a:lnTo>
                  <a:lnTo>
                    <a:pt x="774" y="1550"/>
                  </a:lnTo>
                  <a:lnTo>
                    <a:pt x="734" y="1548"/>
                  </a:lnTo>
                  <a:lnTo>
                    <a:pt x="694" y="1546"/>
                  </a:lnTo>
                  <a:lnTo>
                    <a:pt x="656" y="1540"/>
                  </a:lnTo>
                  <a:lnTo>
                    <a:pt x="618" y="1534"/>
                  </a:lnTo>
                  <a:lnTo>
                    <a:pt x="580" y="1524"/>
                  </a:lnTo>
                  <a:lnTo>
                    <a:pt x="544" y="1514"/>
                  </a:lnTo>
                  <a:lnTo>
                    <a:pt x="508" y="1502"/>
                  </a:lnTo>
                  <a:lnTo>
                    <a:pt x="472" y="1488"/>
                  </a:lnTo>
                  <a:lnTo>
                    <a:pt x="438" y="1472"/>
                  </a:lnTo>
                  <a:lnTo>
                    <a:pt x="404" y="1456"/>
                  </a:lnTo>
                  <a:lnTo>
                    <a:pt x="372" y="1438"/>
                  </a:lnTo>
                  <a:lnTo>
                    <a:pt x="340" y="1418"/>
                  </a:lnTo>
                  <a:lnTo>
                    <a:pt x="310" y="1396"/>
                  </a:lnTo>
                  <a:lnTo>
                    <a:pt x="282" y="1372"/>
                  </a:lnTo>
                  <a:lnTo>
                    <a:pt x="252" y="1348"/>
                  </a:lnTo>
                  <a:lnTo>
                    <a:pt x="226" y="1322"/>
                  </a:lnTo>
                  <a:lnTo>
                    <a:pt x="200" y="1296"/>
                  </a:lnTo>
                  <a:lnTo>
                    <a:pt x="176" y="1268"/>
                  </a:lnTo>
                  <a:lnTo>
                    <a:pt x="154" y="1238"/>
                  </a:lnTo>
                  <a:lnTo>
                    <a:pt x="132" y="1208"/>
                  </a:lnTo>
                  <a:lnTo>
                    <a:pt x="112" y="1176"/>
                  </a:lnTo>
                  <a:lnTo>
                    <a:pt x="92" y="1144"/>
                  </a:lnTo>
                  <a:lnTo>
                    <a:pt x="76" y="1110"/>
                  </a:lnTo>
                  <a:lnTo>
                    <a:pt x="60" y="1076"/>
                  </a:lnTo>
                  <a:lnTo>
                    <a:pt x="46" y="1042"/>
                  </a:lnTo>
                  <a:lnTo>
                    <a:pt x="34" y="1006"/>
                  </a:lnTo>
                  <a:lnTo>
                    <a:pt x="24" y="968"/>
                  </a:lnTo>
                  <a:lnTo>
                    <a:pt x="14" y="930"/>
                  </a:lnTo>
                  <a:lnTo>
                    <a:pt x="8" y="892"/>
                  </a:lnTo>
                  <a:lnTo>
                    <a:pt x="4" y="854"/>
                  </a:lnTo>
                  <a:lnTo>
                    <a:pt x="0" y="814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0" y="734"/>
                  </a:lnTo>
                  <a:lnTo>
                    <a:pt x="4" y="696"/>
                  </a:lnTo>
                  <a:lnTo>
                    <a:pt x="8" y="656"/>
                  </a:lnTo>
                  <a:lnTo>
                    <a:pt x="14" y="618"/>
                  </a:lnTo>
                  <a:lnTo>
                    <a:pt x="24" y="582"/>
                  </a:lnTo>
                  <a:lnTo>
                    <a:pt x="34" y="544"/>
                  </a:lnTo>
                  <a:lnTo>
                    <a:pt x="46" y="508"/>
                  </a:lnTo>
                  <a:lnTo>
                    <a:pt x="60" y="474"/>
                  </a:lnTo>
                  <a:lnTo>
                    <a:pt x="76" y="438"/>
                  </a:lnTo>
                  <a:lnTo>
                    <a:pt x="92" y="406"/>
                  </a:lnTo>
                  <a:lnTo>
                    <a:pt x="112" y="374"/>
                  </a:lnTo>
                  <a:lnTo>
                    <a:pt x="132" y="342"/>
                  </a:lnTo>
                  <a:lnTo>
                    <a:pt x="154" y="312"/>
                  </a:lnTo>
                  <a:lnTo>
                    <a:pt x="176" y="282"/>
                  </a:lnTo>
                  <a:lnTo>
                    <a:pt x="200" y="254"/>
                  </a:lnTo>
                  <a:lnTo>
                    <a:pt x="226" y="226"/>
                  </a:lnTo>
                  <a:lnTo>
                    <a:pt x="252" y="202"/>
                  </a:lnTo>
                  <a:lnTo>
                    <a:pt x="282" y="176"/>
                  </a:lnTo>
                  <a:lnTo>
                    <a:pt x="310" y="154"/>
                  </a:lnTo>
                  <a:lnTo>
                    <a:pt x="340" y="132"/>
                  </a:lnTo>
                  <a:lnTo>
                    <a:pt x="372" y="112"/>
                  </a:lnTo>
                  <a:lnTo>
                    <a:pt x="404" y="94"/>
                  </a:lnTo>
                  <a:lnTo>
                    <a:pt x="438" y="76"/>
                  </a:lnTo>
                  <a:lnTo>
                    <a:pt x="472" y="60"/>
                  </a:lnTo>
                  <a:lnTo>
                    <a:pt x="508" y="48"/>
                  </a:lnTo>
                  <a:lnTo>
                    <a:pt x="544" y="34"/>
                  </a:lnTo>
                  <a:lnTo>
                    <a:pt x="580" y="24"/>
                  </a:lnTo>
                  <a:lnTo>
                    <a:pt x="618" y="16"/>
                  </a:lnTo>
                  <a:lnTo>
                    <a:pt x="656" y="10"/>
                  </a:lnTo>
                  <a:lnTo>
                    <a:pt x="694" y="4"/>
                  </a:lnTo>
                  <a:lnTo>
                    <a:pt x="734" y="2"/>
                  </a:lnTo>
                  <a:lnTo>
                    <a:pt x="774" y="0"/>
                  </a:lnTo>
                  <a:lnTo>
                    <a:pt x="774" y="0"/>
                  </a:lnTo>
                  <a:lnTo>
                    <a:pt x="814" y="2"/>
                  </a:lnTo>
                  <a:lnTo>
                    <a:pt x="854" y="4"/>
                  </a:lnTo>
                  <a:lnTo>
                    <a:pt x="892" y="10"/>
                  </a:lnTo>
                  <a:lnTo>
                    <a:pt x="930" y="16"/>
                  </a:lnTo>
                  <a:lnTo>
                    <a:pt x="968" y="24"/>
                  </a:lnTo>
                  <a:lnTo>
                    <a:pt x="1004" y="34"/>
                  </a:lnTo>
                  <a:lnTo>
                    <a:pt x="1040" y="48"/>
                  </a:lnTo>
                  <a:lnTo>
                    <a:pt x="1076" y="60"/>
                  </a:lnTo>
                  <a:lnTo>
                    <a:pt x="1110" y="76"/>
                  </a:lnTo>
                  <a:lnTo>
                    <a:pt x="1144" y="94"/>
                  </a:lnTo>
                  <a:lnTo>
                    <a:pt x="1176" y="112"/>
                  </a:lnTo>
                  <a:lnTo>
                    <a:pt x="1206" y="132"/>
                  </a:lnTo>
                  <a:lnTo>
                    <a:pt x="1238" y="154"/>
                  </a:lnTo>
                  <a:lnTo>
                    <a:pt x="1266" y="176"/>
                  </a:lnTo>
                  <a:lnTo>
                    <a:pt x="1294" y="202"/>
                  </a:lnTo>
                  <a:lnTo>
                    <a:pt x="1322" y="226"/>
                  </a:lnTo>
                  <a:lnTo>
                    <a:pt x="1348" y="254"/>
                  </a:lnTo>
                  <a:lnTo>
                    <a:pt x="1372" y="282"/>
                  </a:lnTo>
                  <a:lnTo>
                    <a:pt x="1394" y="312"/>
                  </a:lnTo>
                  <a:lnTo>
                    <a:pt x="1416" y="342"/>
                  </a:lnTo>
                  <a:lnTo>
                    <a:pt x="1436" y="374"/>
                  </a:lnTo>
                  <a:lnTo>
                    <a:pt x="1454" y="406"/>
                  </a:lnTo>
                  <a:lnTo>
                    <a:pt x="1472" y="438"/>
                  </a:lnTo>
                  <a:lnTo>
                    <a:pt x="1488" y="474"/>
                  </a:lnTo>
                  <a:lnTo>
                    <a:pt x="1502" y="508"/>
                  </a:lnTo>
                  <a:lnTo>
                    <a:pt x="1514" y="544"/>
                  </a:lnTo>
                  <a:lnTo>
                    <a:pt x="1524" y="582"/>
                  </a:lnTo>
                  <a:lnTo>
                    <a:pt x="1532" y="618"/>
                  </a:lnTo>
                  <a:lnTo>
                    <a:pt x="1540" y="656"/>
                  </a:lnTo>
                  <a:lnTo>
                    <a:pt x="1544" y="696"/>
                  </a:lnTo>
                  <a:lnTo>
                    <a:pt x="1548" y="734"/>
                  </a:lnTo>
                  <a:lnTo>
                    <a:pt x="1548" y="774"/>
                  </a:lnTo>
                  <a:lnTo>
                    <a:pt x="1548" y="7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8" name="Freeform 14"/>
            <p:cNvSpPr>
              <a:spLocks noEditPoints="1"/>
            </p:cNvSpPr>
            <p:nvPr/>
          </p:nvSpPr>
          <p:spPr bwMode="auto">
            <a:xfrm>
              <a:off x="2071688" y="2398713"/>
              <a:ext cx="2184400" cy="2184400"/>
            </a:xfrm>
            <a:custGeom>
              <a:avLst/>
              <a:gdLst>
                <a:gd name="T0" fmla="*/ 620 w 1376"/>
                <a:gd name="T1" fmla="*/ 4 h 1376"/>
                <a:gd name="T2" fmla="*/ 350 w 1376"/>
                <a:gd name="T3" fmla="*/ 90 h 1376"/>
                <a:gd name="T4" fmla="*/ 140 w 1376"/>
                <a:gd name="T5" fmla="*/ 272 h 1376"/>
                <a:gd name="T6" fmla="*/ 20 w 1376"/>
                <a:gd name="T7" fmla="*/ 526 h 1376"/>
                <a:gd name="T8" fmla="*/ 0 w 1376"/>
                <a:gd name="T9" fmla="*/ 724 h 1376"/>
                <a:gd name="T10" fmla="*/ 48 w 1376"/>
                <a:gd name="T11" fmla="*/ 942 h 1376"/>
                <a:gd name="T12" fmla="*/ 202 w 1376"/>
                <a:gd name="T13" fmla="*/ 1174 h 1376"/>
                <a:gd name="T14" fmla="*/ 434 w 1376"/>
                <a:gd name="T15" fmla="*/ 1328 h 1376"/>
                <a:gd name="T16" fmla="*/ 654 w 1376"/>
                <a:gd name="T17" fmla="*/ 1376 h 1376"/>
                <a:gd name="T18" fmla="*/ 850 w 1376"/>
                <a:gd name="T19" fmla="*/ 1358 h 1376"/>
                <a:gd name="T20" fmla="*/ 1104 w 1376"/>
                <a:gd name="T21" fmla="*/ 1236 h 1376"/>
                <a:gd name="T22" fmla="*/ 1286 w 1376"/>
                <a:gd name="T23" fmla="*/ 1028 h 1376"/>
                <a:gd name="T24" fmla="*/ 1372 w 1376"/>
                <a:gd name="T25" fmla="*/ 756 h 1376"/>
                <a:gd name="T26" fmla="*/ 1372 w 1376"/>
                <a:gd name="T27" fmla="*/ 622 h 1376"/>
                <a:gd name="T28" fmla="*/ 1286 w 1376"/>
                <a:gd name="T29" fmla="*/ 350 h 1376"/>
                <a:gd name="T30" fmla="*/ 1104 w 1376"/>
                <a:gd name="T31" fmla="*/ 142 h 1376"/>
                <a:gd name="T32" fmla="*/ 850 w 1376"/>
                <a:gd name="T33" fmla="*/ 20 h 1376"/>
                <a:gd name="T34" fmla="*/ 450 w 1376"/>
                <a:gd name="T35" fmla="*/ 154 h 1376"/>
                <a:gd name="T36" fmla="*/ 282 w 1376"/>
                <a:gd name="T37" fmla="*/ 384 h 1376"/>
                <a:gd name="T38" fmla="*/ 128 w 1376"/>
                <a:gd name="T39" fmla="*/ 424 h 1376"/>
                <a:gd name="T40" fmla="*/ 332 w 1376"/>
                <a:gd name="T41" fmla="*/ 184 h 1376"/>
                <a:gd name="T42" fmla="*/ 328 w 1376"/>
                <a:gd name="T43" fmla="*/ 490 h 1376"/>
                <a:gd name="T44" fmla="*/ 106 w 1376"/>
                <a:gd name="T45" fmla="*/ 590 h 1376"/>
                <a:gd name="T46" fmla="*/ 338 w 1376"/>
                <a:gd name="T47" fmla="*/ 438 h 1376"/>
                <a:gd name="T48" fmla="*/ 240 w 1376"/>
                <a:gd name="T49" fmla="*/ 896 h 1376"/>
                <a:gd name="T50" fmla="*/ 80 w 1376"/>
                <a:gd name="T51" fmla="*/ 740 h 1376"/>
                <a:gd name="T52" fmla="*/ 246 w 1376"/>
                <a:gd name="T53" fmla="*/ 978 h 1376"/>
                <a:gd name="T54" fmla="*/ 432 w 1376"/>
                <a:gd name="T55" fmla="*/ 1194 h 1376"/>
                <a:gd name="T56" fmla="*/ 332 w 1376"/>
                <a:gd name="T57" fmla="*/ 1194 h 1376"/>
                <a:gd name="T58" fmla="*/ 128 w 1376"/>
                <a:gd name="T59" fmla="*/ 954 h 1376"/>
                <a:gd name="T60" fmla="*/ 590 w 1376"/>
                <a:gd name="T61" fmla="*/ 1272 h 1376"/>
                <a:gd name="T62" fmla="*/ 438 w 1376"/>
                <a:gd name="T63" fmla="*/ 1040 h 1376"/>
                <a:gd name="T64" fmla="*/ 530 w 1376"/>
                <a:gd name="T65" fmla="*/ 984 h 1376"/>
                <a:gd name="T66" fmla="*/ 654 w 1376"/>
                <a:gd name="T67" fmla="*/ 994 h 1376"/>
                <a:gd name="T68" fmla="*/ 470 w 1376"/>
                <a:gd name="T69" fmla="*/ 404 h 1376"/>
                <a:gd name="T70" fmla="*/ 490 w 1376"/>
                <a:gd name="T71" fmla="*/ 328 h 1376"/>
                <a:gd name="T72" fmla="*/ 574 w 1376"/>
                <a:gd name="T73" fmla="*/ 118 h 1376"/>
                <a:gd name="T74" fmla="*/ 1250 w 1376"/>
                <a:gd name="T75" fmla="*/ 470 h 1376"/>
                <a:gd name="T76" fmla="*/ 1006 w 1376"/>
                <a:gd name="T77" fmla="*/ 320 h 1376"/>
                <a:gd name="T78" fmla="*/ 920 w 1376"/>
                <a:gd name="T79" fmla="*/ 116 h 1376"/>
                <a:gd name="T80" fmla="*/ 1172 w 1376"/>
                <a:gd name="T81" fmla="*/ 304 h 1376"/>
                <a:gd name="T82" fmla="*/ 722 w 1376"/>
                <a:gd name="T83" fmla="*/ 76 h 1376"/>
                <a:gd name="T84" fmla="*/ 872 w 1376"/>
                <a:gd name="T85" fmla="*/ 198 h 1376"/>
                <a:gd name="T86" fmla="*/ 722 w 1376"/>
                <a:gd name="T87" fmla="*/ 76 h 1376"/>
                <a:gd name="T88" fmla="*/ 984 w 1376"/>
                <a:gd name="T89" fmla="*/ 530 h 1376"/>
                <a:gd name="T90" fmla="*/ 984 w 1376"/>
                <a:gd name="T91" fmla="*/ 848 h 1376"/>
                <a:gd name="T92" fmla="*/ 722 w 1376"/>
                <a:gd name="T93" fmla="*/ 1302 h 1376"/>
                <a:gd name="T94" fmla="*/ 896 w 1376"/>
                <a:gd name="T95" fmla="*/ 1136 h 1376"/>
                <a:gd name="T96" fmla="*/ 738 w 1376"/>
                <a:gd name="T97" fmla="*/ 1296 h 1376"/>
                <a:gd name="T98" fmla="*/ 978 w 1376"/>
                <a:gd name="T99" fmla="*/ 1130 h 1376"/>
                <a:gd name="T100" fmla="*/ 1194 w 1376"/>
                <a:gd name="T101" fmla="*/ 946 h 1376"/>
                <a:gd name="T102" fmla="*/ 1194 w 1376"/>
                <a:gd name="T103" fmla="*/ 1044 h 1376"/>
                <a:gd name="T104" fmla="*/ 952 w 1376"/>
                <a:gd name="T105" fmla="*/ 1248 h 1376"/>
                <a:gd name="T106" fmla="*/ 1062 w 1376"/>
                <a:gd name="T107" fmla="*/ 724 h 1376"/>
                <a:gd name="T108" fmla="*/ 1230 w 1376"/>
                <a:gd name="T109" fmla="*/ 832 h 1376"/>
                <a:gd name="T110" fmla="*/ 1060 w 1376"/>
                <a:gd name="T111" fmla="*/ 598 h 1376"/>
                <a:gd name="T112" fmla="*/ 1230 w 1376"/>
                <a:gd name="T113" fmla="*/ 546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76" h="1376">
                  <a:moveTo>
                    <a:pt x="722" y="2"/>
                  </a:moveTo>
                  <a:lnTo>
                    <a:pt x="722" y="2"/>
                  </a:lnTo>
                  <a:lnTo>
                    <a:pt x="722" y="2"/>
                  </a:lnTo>
                  <a:lnTo>
                    <a:pt x="688" y="0"/>
                  </a:lnTo>
                  <a:lnTo>
                    <a:pt x="688" y="0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20" y="4"/>
                  </a:lnTo>
                  <a:lnTo>
                    <a:pt x="588" y="8"/>
                  </a:lnTo>
                  <a:lnTo>
                    <a:pt x="556" y="14"/>
                  </a:lnTo>
                  <a:lnTo>
                    <a:pt x="524" y="20"/>
                  </a:lnTo>
                  <a:lnTo>
                    <a:pt x="494" y="28"/>
                  </a:lnTo>
                  <a:lnTo>
                    <a:pt x="464" y="38"/>
                  </a:lnTo>
                  <a:lnTo>
                    <a:pt x="434" y="50"/>
                  </a:lnTo>
                  <a:lnTo>
                    <a:pt x="406" y="62"/>
                  </a:lnTo>
                  <a:lnTo>
                    <a:pt x="378" y="76"/>
                  </a:lnTo>
                  <a:lnTo>
                    <a:pt x="350" y="90"/>
                  </a:lnTo>
                  <a:lnTo>
                    <a:pt x="322" y="106"/>
                  </a:lnTo>
                  <a:lnTo>
                    <a:pt x="296" y="124"/>
                  </a:lnTo>
                  <a:lnTo>
                    <a:pt x="272" y="142"/>
                  </a:lnTo>
                  <a:lnTo>
                    <a:pt x="248" y="160"/>
                  </a:lnTo>
                  <a:lnTo>
                    <a:pt x="224" y="182"/>
                  </a:lnTo>
                  <a:lnTo>
                    <a:pt x="202" y="202"/>
                  </a:lnTo>
                  <a:lnTo>
                    <a:pt x="180" y="224"/>
                  </a:lnTo>
                  <a:lnTo>
                    <a:pt x="160" y="248"/>
                  </a:lnTo>
                  <a:lnTo>
                    <a:pt x="140" y="272"/>
                  </a:lnTo>
                  <a:lnTo>
                    <a:pt x="122" y="298"/>
                  </a:lnTo>
                  <a:lnTo>
                    <a:pt x="104" y="324"/>
                  </a:lnTo>
                  <a:lnTo>
                    <a:pt x="90" y="350"/>
                  </a:lnTo>
                  <a:lnTo>
                    <a:pt x="74" y="378"/>
                  </a:lnTo>
                  <a:lnTo>
                    <a:pt x="60" y="406"/>
                  </a:lnTo>
                  <a:lnTo>
                    <a:pt x="48" y="436"/>
                  </a:lnTo>
                  <a:lnTo>
                    <a:pt x="38" y="464"/>
                  </a:lnTo>
                  <a:lnTo>
                    <a:pt x="28" y="494"/>
                  </a:lnTo>
                  <a:lnTo>
                    <a:pt x="20" y="526"/>
                  </a:lnTo>
                  <a:lnTo>
                    <a:pt x="12" y="558"/>
                  </a:lnTo>
                  <a:lnTo>
                    <a:pt x="8" y="588"/>
                  </a:lnTo>
                  <a:lnTo>
                    <a:pt x="4" y="622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4" y="756"/>
                  </a:lnTo>
                  <a:lnTo>
                    <a:pt x="8" y="788"/>
                  </a:lnTo>
                  <a:lnTo>
                    <a:pt x="12" y="820"/>
                  </a:lnTo>
                  <a:lnTo>
                    <a:pt x="20" y="852"/>
                  </a:lnTo>
                  <a:lnTo>
                    <a:pt x="28" y="882"/>
                  </a:lnTo>
                  <a:lnTo>
                    <a:pt x="38" y="912"/>
                  </a:lnTo>
                  <a:lnTo>
                    <a:pt x="48" y="942"/>
                  </a:lnTo>
                  <a:lnTo>
                    <a:pt x="60" y="972"/>
                  </a:lnTo>
                  <a:lnTo>
                    <a:pt x="74" y="1000"/>
                  </a:lnTo>
                  <a:lnTo>
                    <a:pt x="90" y="1028"/>
                  </a:lnTo>
                  <a:lnTo>
                    <a:pt x="104" y="1054"/>
                  </a:lnTo>
                  <a:lnTo>
                    <a:pt x="122" y="1080"/>
                  </a:lnTo>
                  <a:lnTo>
                    <a:pt x="140" y="1104"/>
                  </a:lnTo>
                  <a:lnTo>
                    <a:pt x="160" y="1130"/>
                  </a:lnTo>
                  <a:lnTo>
                    <a:pt x="180" y="1152"/>
                  </a:lnTo>
                  <a:lnTo>
                    <a:pt x="202" y="1174"/>
                  </a:lnTo>
                  <a:lnTo>
                    <a:pt x="224" y="1196"/>
                  </a:lnTo>
                  <a:lnTo>
                    <a:pt x="248" y="1216"/>
                  </a:lnTo>
                  <a:lnTo>
                    <a:pt x="272" y="1236"/>
                  </a:lnTo>
                  <a:lnTo>
                    <a:pt x="296" y="1254"/>
                  </a:lnTo>
                  <a:lnTo>
                    <a:pt x="322" y="1272"/>
                  </a:lnTo>
                  <a:lnTo>
                    <a:pt x="350" y="1288"/>
                  </a:lnTo>
                  <a:lnTo>
                    <a:pt x="378" y="1302"/>
                  </a:lnTo>
                  <a:lnTo>
                    <a:pt x="406" y="1316"/>
                  </a:lnTo>
                  <a:lnTo>
                    <a:pt x="434" y="1328"/>
                  </a:lnTo>
                  <a:lnTo>
                    <a:pt x="464" y="1340"/>
                  </a:lnTo>
                  <a:lnTo>
                    <a:pt x="494" y="1348"/>
                  </a:lnTo>
                  <a:lnTo>
                    <a:pt x="524" y="1358"/>
                  </a:lnTo>
                  <a:lnTo>
                    <a:pt x="556" y="1364"/>
                  </a:lnTo>
                  <a:lnTo>
                    <a:pt x="588" y="1370"/>
                  </a:lnTo>
                  <a:lnTo>
                    <a:pt x="620" y="1374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88" y="1376"/>
                  </a:lnTo>
                  <a:lnTo>
                    <a:pt x="688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56" y="1374"/>
                  </a:lnTo>
                  <a:lnTo>
                    <a:pt x="788" y="1370"/>
                  </a:lnTo>
                  <a:lnTo>
                    <a:pt x="820" y="1364"/>
                  </a:lnTo>
                  <a:lnTo>
                    <a:pt x="850" y="1358"/>
                  </a:lnTo>
                  <a:lnTo>
                    <a:pt x="882" y="1348"/>
                  </a:lnTo>
                  <a:lnTo>
                    <a:pt x="912" y="1340"/>
                  </a:lnTo>
                  <a:lnTo>
                    <a:pt x="942" y="1328"/>
                  </a:lnTo>
                  <a:lnTo>
                    <a:pt x="970" y="1316"/>
                  </a:lnTo>
                  <a:lnTo>
                    <a:pt x="998" y="1302"/>
                  </a:lnTo>
                  <a:lnTo>
                    <a:pt x="1026" y="1288"/>
                  </a:lnTo>
                  <a:lnTo>
                    <a:pt x="1052" y="1272"/>
                  </a:lnTo>
                  <a:lnTo>
                    <a:pt x="1078" y="1254"/>
                  </a:lnTo>
                  <a:lnTo>
                    <a:pt x="1104" y="1236"/>
                  </a:lnTo>
                  <a:lnTo>
                    <a:pt x="1128" y="1216"/>
                  </a:lnTo>
                  <a:lnTo>
                    <a:pt x="1152" y="1196"/>
                  </a:lnTo>
                  <a:lnTo>
                    <a:pt x="1174" y="1174"/>
                  </a:lnTo>
                  <a:lnTo>
                    <a:pt x="1196" y="1152"/>
                  </a:lnTo>
                  <a:lnTo>
                    <a:pt x="1216" y="1130"/>
                  </a:lnTo>
                  <a:lnTo>
                    <a:pt x="1236" y="1104"/>
                  </a:lnTo>
                  <a:lnTo>
                    <a:pt x="1254" y="1080"/>
                  </a:lnTo>
                  <a:lnTo>
                    <a:pt x="1270" y="1054"/>
                  </a:lnTo>
                  <a:lnTo>
                    <a:pt x="1286" y="1028"/>
                  </a:lnTo>
                  <a:lnTo>
                    <a:pt x="1302" y="1000"/>
                  </a:lnTo>
                  <a:lnTo>
                    <a:pt x="1314" y="972"/>
                  </a:lnTo>
                  <a:lnTo>
                    <a:pt x="1328" y="942"/>
                  </a:lnTo>
                  <a:lnTo>
                    <a:pt x="1338" y="912"/>
                  </a:lnTo>
                  <a:lnTo>
                    <a:pt x="1348" y="882"/>
                  </a:lnTo>
                  <a:lnTo>
                    <a:pt x="1356" y="852"/>
                  </a:lnTo>
                  <a:lnTo>
                    <a:pt x="1364" y="820"/>
                  </a:lnTo>
                  <a:lnTo>
                    <a:pt x="1368" y="788"/>
                  </a:lnTo>
                  <a:lnTo>
                    <a:pt x="1372" y="756"/>
                  </a:lnTo>
                  <a:lnTo>
                    <a:pt x="1374" y="724"/>
                  </a:lnTo>
                  <a:lnTo>
                    <a:pt x="1376" y="724"/>
                  </a:lnTo>
                  <a:lnTo>
                    <a:pt x="1376" y="724"/>
                  </a:lnTo>
                  <a:lnTo>
                    <a:pt x="1376" y="688"/>
                  </a:lnTo>
                  <a:lnTo>
                    <a:pt x="1376" y="688"/>
                  </a:lnTo>
                  <a:lnTo>
                    <a:pt x="1376" y="654"/>
                  </a:lnTo>
                  <a:lnTo>
                    <a:pt x="1374" y="654"/>
                  </a:lnTo>
                  <a:lnTo>
                    <a:pt x="1374" y="654"/>
                  </a:lnTo>
                  <a:lnTo>
                    <a:pt x="1372" y="622"/>
                  </a:lnTo>
                  <a:lnTo>
                    <a:pt x="1368" y="588"/>
                  </a:lnTo>
                  <a:lnTo>
                    <a:pt x="1364" y="558"/>
                  </a:lnTo>
                  <a:lnTo>
                    <a:pt x="1356" y="526"/>
                  </a:lnTo>
                  <a:lnTo>
                    <a:pt x="1348" y="494"/>
                  </a:lnTo>
                  <a:lnTo>
                    <a:pt x="1338" y="464"/>
                  </a:lnTo>
                  <a:lnTo>
                    <a:pt x="1328" y="436"/>
                  </a:lnTo>
                  <a:lnTo>
                    <a:pt x="1314" y="406"/>
                  </a:lnTo>
                  <a:lnTo>
                    <a:pt x="1302" y="378"/>
                  </a:lnTo>
                  <a:lnTo>
                    <a:pt x="1286" y="350"/>
                  </a:lnTo>
                  <a:lnTo>
                    <a:pt x="1270" y="324"/>
                  </a:lnTo>
                  <a:lnTo>
                    <a:pt x="1254" y="298"/>
                  </a:lnTo>
                  <a:lnTo>
                    <a:pt x="1236" y="272"/>
                  </a:lnTo>
                  <a:lnTo>
                    <a:pt x="1216" y="248"/>
                  </a:lnTo>
                  <a:lnTo>
                    <a:pt x="1196" y="224"/>
                  </a:lnTo>
                  <a:lnTo>
                    <a:pt x="1174" y="202"/>
                  </a:lnTo>
                  <a:lnTo>
                    <a:pt x="1152" y="182"/>
                  </a:lnTo>
                  <a:lnTo>
                    <a:pt x="1128" y="160"/>
                  </a:lnTo>
                  <a:lnTo>
                    <a:pt x="1104" y="142"/>
                  </a:lnTo>
                  <a:lnTo>
                    <a:pt x="1078" y="124"/>
                  </a:lnTo>
                  <a:lnTo>
                    <a:pt x="1052" y="106"/>
                  </a:lnTo>
                  <a:lnTo>
                    <a:pt x="1026" y="90"/>
                  </a:lnTo>
                  <a:lnTo>
                    <a:pt x="998" y="76"/>
                  </a:lnTo>
                  <a:lnTo>
                    <a:pt x="970" y="62"/>
                  </a:lnTo>
                  <a:lnTo>
                    <a:pt x="942" y="50"/>
                  </a:lnTo>
                  <a:lnTo>
                    <a:pt x="912" y="38"/>
                  </a:lnTo>
                  <a:lnTo>
                    <a:pt x="882" y="28"/>
                  </a:lnTo>
                  <a:lnTo>
                    <a:pt x="850" y="20"/>
                  </a:lnTo>
                  <a:lnTo>
                    <a:pt x="820" y="14"/>
                  </a:lnTo>
                  <a:lnTo>
                    <a:pt x="788" y="8"/>
                  </a:lnTo>
                  <a:lnTo>
                    <a:pt x="756" y="4"/>
                  </a:lnTo>
                  <a:lnTo>
                    <a:pt x="722" y="2"/>
                  </a:lnTo>
                  <a:lnTo>
                    <a:pt x="722" y="2"/>
                  </a:lnTo>
                  <a:close/>
                  <a:moveTo>
                    <a:pt x="490" y="102"/>
                  </a:moveTo>
                  <a:lnTo>
                    <a:pt x="490" y="102"/>
                  </a:lnTo>
                  <a:lnTo>
                    <a:pt x="470" y="128"/>
                  </a:lnTo>
                  <a:lnTo>
                    <a:pt x="450" y="154"/>
                  </a:lnTo>
                  <a:lnTo>
                    <a:pt x="432" y="184"/>
                  </a:lnTo>
                  <a:lnTo>
                    <a:pt x="414" y="214"/>
                  </a:lnTo>
                  <a:lnTo>
                    <a:pt x="398" y="248"/>
                  </a:lnTo>
                  <a:lnTo>
                    <a:pt x="384" y="282"/>
                  </a:lnTo>
                  <a:lnTo>
                    <a:pt x="370" y="320"/>
                  </a:lnTo>
                  <a:lnTo>
                    <a:pt x="358" y="358"/>
                  </a:lnTo>
                  <a:lnTo>
                    <a:pt x="358" y="358"/>
                  </a:lnTo>
                  <a:lnTo>
                    <a:pt x="318" y="370"/>
                  </a:lnTo>
                  <a:lnTo>
                    <a:pt x="282" y="384"/>
                  </a:lnTo>
                  <a:lnTo>
                    <a:pt x="246" y="400"/>
                  </a:lnTo>
                  <a:lnTo>
                    <a:pt x="214" y="416"/>
                  </a:lnTo>
                  <a:lnTo>
                    <a:pt x="182" y="432"/>
                  </a:lnTo>
                  <a:lnTo>
                    <a:pt x="154" y="450"/>
                  </a:lnTo>
                  <a:lnTo>
                    <a:pt x="126" y="470"/>
                  </a:lnTo>
                  <a:lnTo>
                    <a:pt x="102" y="490"/>
                  </a:lnTo>
                  <a:lnTo>
                    <a:pt x="102" y="490"/>
                  </a:lnTo>
                  <a:lnTo>
                    <a:pt x="114" y="456"/>
                  </a:lnTo>
                  <a:lnTo>
                    <a:pt x="128" y="424"/>
                  </a:lnTo>
                  <a:lnTo>
                    <a:pt x="146" y="392"/>
                  </a:lnTo>
                  <a:lnTo>
                    <a:pt x="164" y="362"/>
                  </a:lnTo>
                  <a:lnTo>
                    <a:pt x="182" y="332"/>
                  </a:lnTo>
                  <a:lnTo>
                    <a:pt x="204" y="304"/>
                  </a:lnTo>
                  <a:lnTo>
                    <a:pt x="226" y="278"/>
                  </a:lnTo>
                  <a:lnTo>
                    <a:pt x="250" y="252"/>
                  </a:lnTo>
                  <a:lnTo>
                    <a:pt x="276" y="228"/>
                  </a:lnTo>
                  <a:lnTo>
                    <a:pt x="304" y="204"/>
                  </a:lnTo>
                  <a:lnTo>
                    <a:pt x="332" y="184"/>
                  </a:lnTo>
                  <a:lnTo>
                    <a:pt x="362" y="164"/>
                  </a:lnTo>
                  <a:lnTo>
                    <a:pt x="392" y="146"/>
                  </a:lnTo>
                  <a:lnTo>
                    <a:pt x="424" y="130"/>
                  </a:lnTo>
                  <a:lnTo>
                    <a:pt x="456" y="116"/>
                  </a:lnTo>
                  <a:lnTo>
                    <a:pt x="490" y="102"/>
                  </a:lnTo>
                  <a:lnTo>
                    <a:pt x="490" y="102"/>
                  </a:lnTo>
                  <a:close/>
                  <a:moveTo>
                    <a:pt x="338" y="438"/>
                  </a:moveTo>
                  <a:lnTo>
                    <a:pt x="338" y="438"/>
                  </a:lnTo>
                  <a:lnTo>
                    <a:pt x="328" y="490"/>
                  </a:lnTo>
                  <a:lnTo>
                    <a:pt x="320" y="544"/>
                  </a:lnTo>
                  <a:lnTo>
                    <a:pt x="316" y="598"/>
                  </a:lnTo>
                  <a:lnTo>
                    <a:pt x="312" y="654"/>
                  </a:lnTo>
                  <a:lnTo>
                    <a:pt x="76" y="654"/>
                  </a:lnTo>
                  <a:lnTo>
                    <a:pt x="76" y="654"/>
                  </a:lnTo>
                  <a:lnTo>
                    <a:pt x="80" y="638"/>
                  </a:lnTo>
                  <a:lnTo>
                    <a:pt x="86" y="622"/>
                  </a:lnTo>
                  <a:lnTo>
                    <a:pt x="96" y="606"/>
                  </a:lnTo>
                  <a:lnTo>
                    <a:pt x="106" y="590"/>
                  </a:lnTo>
                  <a:lnTo>
                    <a:pt x="116" y="576"/>
                  </a:lnTo>
                  <a:lnTo>
                    <a:pt x="130" y="560"/>
                  </a:lnTo>
                  <a:lnTo>
                    <a:pt x="144" y="546"/>
                  </a:lnTo>
                  <a:lnTo>
                    <a:pt x="162" y="532"/>
                  </a:lnTo>
                  <a:lnTo>
                    <a:pt x="198" y="506"/>
                  </a:lnTo>
                  <a:lnTo>
                    <a:pt x="240" y="480"/>
                  </a:lnTo>
                  <a:lnTo>
                    <a:pt x="286" y="458"/>
                  </a:lnTo>
                  <a:lnTo>
                    <a:pt x="338" y="438"/>
                  </a:lnTo>
                  <a:lnTo>
                    <a:pt x="338" y="438"/>
                  </a:lnTo>
                  <a:close/>
                  <a:moveTo>
                    <a:pt x="312" y="724"/>
                  </a:moveTo>
                  <a:lnTo>
                    <a:pt x="312" y="724"/>
                  </a:lnTo>
                  <a:lnTo>
                    <a:pt x="316" y="780"/>
                  </a:lnTo>
                  <a:lnTo>
                    <a:pt x="320" y="834"/>
                  </a:lnTo>
                  <a:lnTo>
                    <a:pt x="328" y="888"/>
                  </a:lnTo>
                  <a:lnTo>
                    <a:pt x="338" y="938"/>
                  </a:lnTo>
                  <a:lnTo>
                    <a:pt x="338" y="938"/>
                  </a:lnTo>
                  <a:lnTo>
                    <a:pt x="286" y="918"/>
                  </a:lnTo>
                  <a:lnTo>
                    <a:pt x="240" y="896"/>
                  </a:lnTo>
                  <a:lnTo>
                    <a:pt x="198" y="872"/>
                  </a:lnTo>
                  <a:lnTo>
                    <a:pt x="162" y="846"/>
                  </a:lnTo>
                  <a:lnTo>
                    <a:pt x="144" y="832"/>
                  </a:lnTo>
                  <a:lnTo>
                    <a:pt x="130" y="818"/>
                  </a:lnTo>
                  <a:lnTo>
                    <a:pt x="116" y="802"/>
                  </a:lnTo>
                  <a:lnTo>
                    <a:pt x="106" y="788"/>
                  </a:lnTo>
                  <a:lnTo>
                    <a:pt x="96" y="772"/>
                  </a:lnTo>
                  <a:lnTo>
                    <a:pt x="86" y="756"/>
                  </a:lnTo>
                  <a:lnTo>
                    <a:pt x="80" y="740"/>
                  </a:lnTo>
                  <a:lnTo>
                    <a:pt x="76" y="724"/>
                  </a:lnTo>
                  <a:lnTo>
                    <a:pt x="312" y="724"/>
                  </a:lnTo>
                  <a:close/>
                  <a:moveTo>
                    <a:pt x="102" y="886"/>
                  </a:moveTo>
                  <a:lnTo>
                    <a:pt x="102" y="886"/>
                  </a:lnTo>
                  <a:lnTo>
                    <a:pt x="126" y="908"/>
                  </a:lnTo>
                  <a:lnTo>
                    <a:pt x="154" y="926"/>
                  </a:lnTo>
                  <a:lnTo>
                    <a:pt x="182" y="946"/>
                  </a:lnTo>
                  <a:lnTo>
                    <a:pt x="214" y="962"/>
                  </a:lnTo>
                  <a:lnTo>
                    <a:pt x="246" y="978"/>
                  </a:lnTo>
                  <a:lnTo>
                    <a:pt x="282" y="994"/>
                  </a:lnTo>
                  <a:lnTo>
                    <a:pt x="318" y="1006"/>
                  </a:lnTo>
                  <a:lnTo>
                    <a:pt x="358" y="1020"/>
                  </a:lnTo>
                  <a:lnTo>
                    <a:pt x="358" y="1020"/>
                  </a:lnTo>
                  <a:lnTo>
                    <a:pt x="370" y="1058"/>
                  </a:lnTo>
                  <a:lnTo>
                    <a:pt x="384" y="1094"/>
                  </a:lnTo>
                  <a:lnTo>
                    <a:pt x="398" y="1130"/>
                  </a:lnTo>
                  <a:lnTo>
                    <a:pt x="414" y="1164"/>
                  </a:lnTo>
                  <a:lnTo>
                    <a:pt x="432" y="1194"/>
                  </a:lnTo>
                  <a:lnTo>
                    <a:pt x="450" y="1224"/>
                  </a:lnTo>
                  <a:lnTo>
                    <a:pt x="470" y="1250"/>
                  </a:lnTo>
                  <a:lnTo>
                    <a:pt x="490" y="1274"/>
                  </a:lnTo>
                  <a:lnTo>
                    <a:pt x="490" y="1274"/>
                  </a:lnTo>
                  <a:lnTo>
                    <a:pt x="456" y="1262"/>
                  </a:lnTo>
                  <a:lnTo>
                    <a:pt x="424" y="1248"/>
                  </a:lnTo>
                  <a:lnTo>
                    <a:pt x="392" y="1232"/>
                  </a:lnTo>
                  <a:lnTo>
                    <a:pt x="362" y="1214"/>
                  </a:lnTo>
                  <a:lnTo>
                    <a:pt x="332" y="1194"/>
                  </a:lnTo>
                  <a:lnTo>
                    <a:pt x="304" y="1172"/>
                  </a:lnTo>
                  <a:lnTo>
                    <a:pt x="276" y="1150"/>
                  </a:lnTo>
                  <a:lnTo>
                    <a:pt x="250" y="1126"/>
                  </a:lnTo>
                  <a:lnTo>
                    <a:pt x="226" y="1100"/>
                  </a:lnTo>
                  <a:lnTo>
                    <a:pt x="204" y="1074"/>
                  </a:lnTo>
                  <a:lnTo>
                    <a:pt x="182" y="1046"/>
                  </a:lnTo>
                  <a:lnTo>
                    <a:pt x="164" y="1016"/>
                  </a:lnTo>
                  <a:lnTo>
                    <a:pt x="146" y="984"/>
                  </a:lnTo>
                  <a:lnTo>
                    <a:pt x="128" y="954"/>
                  </a:lnTo>
                  <a:lnTo>
                    <a:pt x="114" y="920"/>
                  </a:lnTo>
                  <a:lnTo>
                    <a:pt x="102" y="886"/>
                  </a:lnTo>
                  <a:lnTo>
                    <a:pt x="102" y="886"/>
                  </a:lnTo>
                  <a:close/>
                  <a:moveTo>
                    <a:pt x="654" y="1302"/>
                  </a:moveTo>
                  <a:lnTo>
                    <a:pt x="654" y="1302"/>
                  </a:lnTo>
                  <a:lnTo>
                    <a:pt x="636" y="1296"/>
                  </a:lnTo>
                  <a:lnTo>
                    <a:pt x="620" y="1290"/>
                  </a:lnTo>
                  <a:lnTo>
                    <a:pt x="604" y="1282"/>
                  </a:lnTo>
                  <a:lnTo>
                    <a:pt x="590" y="1272"/>
                  </a:lnTo>
                  <a:lnTo>
                    <a:pt x="574" y="1260"/>
                  </a:lnTo>
                  <a:lnTo>
                    <a:pt x="560" y="1246"/>
                  </a:lnTo>
                  <a:lnTo>
                    <a:pt x="546" y="1232"/>
                  </a:lnTo>
                  <a:lnTo>
                    <a:pt x="532" y="1216"/>
                  </a:lnTo>
                  <a:lnTo>
                    <a:pt x="504" y="1178"/>
                  </a:lnTo>
                  <a:lnTo>
                    <a:pt x="480" y="1136"/>
                  </a:lnTo>
                  <a:lnTo>
                    <a:pt x="458" y="1090"/>
                  </a:lnTo>
                  <a:lnTo>
                    <a:pt x="438" y="1040"/>
                  </a:lnTo>
                  <a:lnTo>
                    <a:pt x="438" y="1040"/>
                  </a:lnTo>
                  <a:lnTo>
                    <a:pt x="490" y="1048"/>
                  </a:lnTo>
                  <a:lnTo>
                    <a:pt x="542" y="1056"/>
                  </a:lnTo>
                  <a:lnTo>
                    <a:pt x="596" y="1060"/>
                  </a:lnTo>
                  <a:lnTo>
                    <a:pt x="654" y="1064"/>
                  </a:lnTo>
                  <a:lnTo>
                    <a:pt x="654" y="1302"/>
                  </a:lnTo>
                  <a:close/>
                  <a:moveTo>
                    <a:pt x="654" y="994"/>
                  </a:moveTo>
                  <a:lnTo>
                    <a:pt x="654" y="994"/>
                  </a:lnTo>
                  <a:lnTo>
                    <a:pt x="590" y="990"/>
                  </a:lnTo>
                  <a:lnTo>
                    <a:pt x="530" y="984"/>
                  </a:lnTo>
                  <a:lnTo>
                    <a:pt x="470" y="974"/>
                  </a:lnTo>
                  <a:lnTo>
                    <a:pt x="414" y="962"/>
                  </a:lnTo>
                  <a:lnTo>
                    <a:pt x="414" y="962"/>
                  </a:lnTo>
                  <a:lnTo>
                    <a:pt x="402" y="906"/>
                  </a:lnTo>
                  <a:lnTo>
                    <a:pt x="392" y="848"/>
                  </a:lnTo>
                  <a:lnTo>
                    <a:pt x="386" y="786"/>
                  </a:lnTo>
                  <a:lnTo>
                    <a:pt x="382" y="724"/>
                  </a:lnTo>
                  <a:lnTo>
                    <a:pt x="654" y="724"/>
                  </a:lnTo>
                  <a:lnTo>
                    <a:pt x="654" y="994"/>
                  </a:lnTo>
                  <a:close/>
                  <a:moveTo>
                    <a:pt x="654" y="654"/>
                  </a:moveTo>
                  <a:lnTo>
                    <a:pt x="382" y="654"/>
                  </a:lnTo>
                  <a:lnTo>
                    <a:pt x="382" y="654"/>
                  </a:lnTo>
                  <a:lnTo>
                    <a:pt x="386" y="592"/>
                  </a:lnTo>
                  <a:lnTo>
                    <a:pt x="392" y="530"/>
                  </a:lnTo>
                  <a:lnTo>
                    <a:pt x="402" y="472"/>
                  </a:lnTo>
                  <a:lnTo>
                    <a:pt x="414" y="416"/>
                  </a:lnTo>
                  <a:lnTo>
                    <a:pt x="414" y="416"/>
                  </a:lnTo>
                  <a:lnTo>
                    <a:pt x="470" y="404"/>
                  </a:lnTo>
                  <a:lnTo>
                    <a:pt x="530" y="394"/>
                  </a:lnTo>
                  <a:lnTo>
                    <a:pt x="590" y="386"/>
                  </a:lnTo>
                  <a:lnTo>
                    <a:pt x="654" y="384"/>
                  </a:lnTo>
                  <a:lnTo>
                    <a:pt x="654" y="654"/>
                  </a:lnTo>
                  <a:close/>
                  <a:moveTo>
                    <a:pt x="654" y="314"/>
                  </a:moveTo>
                  <a:lnTo>
                    <a:pt x="654" y="314"/>
                  </a:lnTo>
                  <a:lnTo>
                    <a:pt x="596" y="316"/>
                  </a:lnTo>
                  <a:lnTo>
                    <a:pt x="542" y="322"/>
                  </a:lnTo>
                  <a:lnTo>
                    <a:pt x="490" y="328"/>
                  </a:lnTo>
                  <a:lnTo>
                    <a:pt x="438" y="338"/>
                  </a:lnTo>
                  <a:lnTo>
                    <a:pt x="438" y="338"/>
                  </a:lnTo>
                  <a:lnTo>
                    <a:pt x="458" y="288"/>
                  </a:lnTo>
                  <a:lnTo>
                    <a:pt x="480" y="240"/>
                  </a:lnTo>
                  <a:lnTo>
                    <a:pt x="504" y="198"/>
                  </a:lnTo>
                  <a:lnTo>
                    <a:pt x="532" y="162"/>
                  </a:lnTo>
                  <a:lnTo>
                    <a:pt x="546" y="146"/>
                  </a:lnTo>
                  <a:lnTo>
                    <a:pt x="560" y="132"/>
                  </a:lnTo>
                  <a:lnTo>
                    <a:pt x="574" y="118"/>
                  </a:lnTo>
                  <a:lnTo>
                    <a:pt x="590" y="106"/>
                  </a:lnTo>
                  <a:lnTo>
                    <a:pt x="604" y="96"/>
                  </a:lnTo>
                  <a:lnTo>
                    <a:pt x="620" y="88"/>
                  </a:lnTo>
                  <a:lnTo>
                    <a:pt x="636" y="82"/>
                  </a:lnTo>
                  <a:lnTo>
                    <a:pt x="654" y="76"/>
                  </a:lnTo>
                  <a:lnTo>
                    <a:pt x="654" y="314"/>
                  </a:lnTo>
                  <a:close/>
                  <a:moveTo>
                    <a:pt x="1274" y="490"/>
                  </a:moveTo>
                  <a:lnTo>
                    <a:pt x="1274" y="490"/>
                  </a:lnTo>
                  <a:lnTo>
                    <a:pt x="1250" y="470"/>
                  </a:lnTo>
                  <a:lnTo>
                    <a:pt x="1222" y="450"/>
                  </a:lnTo>
                  <a:lnTo>
                    <a:pt x="1194" y="432"/>
                  </a:lnTo>
                  <a:lnTo>
                    <a:pt x="1162" y="416"/>
                  </a:lnTo>
                  <a:lnTo>
                    <a:pt x="1128" y="400"/>
                  </a:lnTo>
                  <a:lnTo>
                    <a:pt x="1094" y="384"/>
                  </a:lnTo>
                  <a:lnTo>
                    <a:pt x="1056" y="370"/>
                  </a:lnTo>
                  <a:lnTo>
                    <a:pt x="1018" y="358"/>
                  </a:lnTo>
                  <a:lnTo>
                    <a:pt x="1018" y="358"/>
                  </a:lnTo>
                  <a:lnTo>
                    <a:pt x="1006" y="320"/>
                  </a:lnTo>
                  <a:lnTo>
                    <a:pt x="992" y="282"/>
                  </a:lnTo>
                  <a:lnTo>
                    <a:pt x="978" y="248"/>
                  </a:lnTo>
                  <a:lnTo>
                    <a:pt x="962" y="214"/>
                  </a:lnTo>
                  <a:lnTo>
                    <a:pt x="944" y="184"/>
                  </a:lnTo>
                  <a:lnTo>
                    <a:pt x="926" y="154"/>
                  </a:lnTo>
                  <a:lnTo>
                    <a:pt x="906" y="128"/>
                  </a:lnTo>
                  <a:lnTo>
                    <a:pt x="886" y="102"/>
                  </a:lnTo>
                  <a:lnTo>
                    <a:pt x="886" y="102"/>
                  </a:lnTo>
                  <a:lnTo>
                    <a:pt x="920" y="116"/>
                  </a:lnTo>
                  <a:lnTo>
                    <a:pt x="952" y="130"/>
                  </a:lnTo>
                  <a:lnTo>
                    <a:pt x="984" y="146"/>
                  </a:lnTo>
                  <a:lnTo>
                    <a:pt x="1014" y="164"/>
                  </a:lnTo>
                  <a:lnTo>
                    <a:pt x="1044" y="184"/>
                  </a:lnTo>
                  <a:lnTo>
                    <a:pt x="1072" y="204"/>
                  </a:lnTo>
                  <a:lnTo>
                    <a:pt x="1100" y="228"/>
                  </a:lnTo>
                  <a:lnTo>
                    <a:pt x="1124" y="252"/>
                  </a:lnTo>
                  <a:lnTo>
                    <a:pt x="1150" y="278"/>
                  </a:lnTo>
                  <a:lnTo>
                    <a:pt x="1172" y="304"/>
                  </a:lnTo>
                  <a:lnTo>
                    <a:pt x="1194" y="332"/>
                  </a:lnTo>
                  <a:lnTo>
                    <a:pt x="1212" y="362"/>
                  </a:lnTo>
                  <a:lnTo>
                    <a:pt x="1230" y="392"/>
                  </a:lnTo>
                  <a:lnTo>
                    <a:pt x="1246" y="424"/>
                  </a:lnTo>
                  <a:lnTo>
                    <a:pt x="1262" y="456"/>
                  </a:lnTo>
                  <a:lnTo>
                    <a:pt x="1274" y="490"/>
                  </a:lnTo>
                  <a:lnTo>
                    <a:pt x="1274" y="490"/>
                  </a:lnTo>
                  <a:close/>
                  <a:moveTo>
                    <a:pt x="722" y="76"/>
                  </a:moveTo>
                  <a:lnTo>
                    <a:pt x="722" y="76"/>
                  </a:lnTo>
                  <a:lnTo>
                    <a:pt x="738" y="82"/>
                  </a:lnTo>
                  <a:lnTo>
                    <a:pt x="754" y="88"/>
                  </a:lnTo>
                  <a:lnTo>
                    <a:pt x="770" y="96"/>
                  </a:lnTo>
                  <a:lnTo>
                    <a:pt x="786" y="106"/>
                  </a:lnTo>
                  <a:lnTo>
                    <a:pt x="802" y="118"/>
                  </a:lnTo>
                  <a:lnTo>
                    <a:pt x="816" y="132"/>
                  </a:lnTo>
                  <a:lnTo>
                    <a:pt x="830" y="146"/>
                  </a:lnTo>
                  <a:lnTo>
                    <a:pt x="844" y="162"/>
                  </a:lnTo>
                  <a:lnTo>
                    <a:pt x="872" y="198"/>
                  </a:lnTo>
                  <a:lnTo>
                    <a:pt x="896" y="240"/>
                  </a:lnTo>
                  <a:lnTo>
                    <a:pt x="918" y="288"/>
                  </a:lnTo>
                  <a:lnTo>
                    <a:pt x="938" y="338"/>
                  </a:lnTo>
                  <a:lnTo>
                    <a:pt x="938" y="338"/>
                  </a:lnTo>
                  <a:lnTo>
                    <a:pt x="886" y="328"/>
                  </a:lnTo>
                  <a:lnTo>
                    <a:pt x="834" y="322"/>
                  </a:lnTo>
                  <a:lnTo>
                    <a:pt x="778" y="316"/>
                  </a:lnTo>
                  <a:lnTo>
                    <a:pt x="722" y="314"/>
                  </a:lnTo>
                  <a:lnTo>
                    <a:pt x="722" y="76"/>
                  </a:lnTo>
                  <a:close/>
                  <a:moveTo>
                    <a:pt x="722" y="384"/>
                  </a:moveTo>
                  <a:lnTo>
                    <a:pt x="722" y="384"/>
                  </a:lnTo>
                  <a:lnTo>
                    <a:pt x="786" y="386"/>
                  </a:lnTo>
                  <a:lnTo>
                    <a:pt x="846" y="394"/>
                  </a:lnTo>
                  <a:lnTo>
                    <a:pt x="904" y="404"/>
                  </a:lnTo>
                  <a:lnTo>
                    <a:pt x="960" y="416"/>
                  </a:lnTo>
                  <a:lnTo>
                    <a:pt x="960" y="416"/>
                  </a:lnTo>
                  <a:lnTo>
                    <a:pt x="974" y="472"/>
                  </a:lnTo>
                  <a:lnTo>
                    <a:pt x="984" y="530"/>
                  </a:lnTo>
                  <a:lnTo>
                    <a:pt x="990" y="592"/>
                  </a:lnTo>
                  <a:lnTo>
                    <a:pt x="994" y="654"/>
                  </a:lnTo>
                  <a:lnTo>
                    <a:pt x="722" y="654"/>
                  </a:lnTo>
                  <a:lnTo>
                    <a:pt x="722" y="384"/>
                  </a:lnTo>
                  <a:close/>
                  <a:moveTo>
                    <a:pt x="722" y="724"/>
                  </a:moveTo>
                  <a:lnTo>
                    <a:pt x="994" y="724"/>
                  </a:lnTo>
                  <a:lnTo>
                    <a:pt x="994" y="724"/>
                  </a:lnTo>
                  <a:lnTo>
                    <a:pt x="990" y="786"/>
                  </a:lnTo>
                  <a:lnTo>
                    <a:pt x="984" y="848"/>
                  </a:lnTo>
                  <a:lnTo>
                    <a:pt x="974" y="906"/>
                  </a:lnTo>
                  <a:lnTo>
                    <a:pt x="960" y="962"/>
                  </a:lnTo>
                  <a:lnTo>
                    <a:pt x="960" y="962"/>
                  </a:lnTo>
                  <a:lnTo>
                    <a:pt x="904" y="974"/>
                  </a:lnTo>
                  <a:lnTo>
                    <a:pt x="846" y="984"/>
                  </a:lnTo>
                  <a:lnTo>
                    <a:pt x="786" y="990"/>
                  </a:lnTo>
                  <a:lnTo>
                    <a:pt x="722" y="994"/>
                  </a:lnTo>
                  <a:lnTo>
                    <a:pt x="722" y="724"/>
                  </a:lnTo>
                  <a:close/>
                  <a:moveTo>
                    <a:pt x="722" y="1302"/>
                  </a:moveTo>
                  <a:lnTo>
                    <a:pt x="722" y="1064"/>
                  </a:lnTo>
                  <a:lnTo>
                    <a:pt x="722" y="1064"/>
                  </a:lnTo>
                  <a:lnTo>
                    <a:pt x="778" y="1060"/>
                  </a:lnTo>
                  <a:lnTo>
                    <a:pt x="834" y="1056"/>
                  </a:lnTo>
                  <a:lnTo>
                    <a:pt x="886" y="1048"/>
                  </a:lnTo>
                  <a:lnTo>
                    <a:pt x="938" y="1040"/>
                  </a:lnTo>
                  <a:lnTo>
                    <a:pt x="938" y="1040"/>
                  </a:lnTo>
                  <a:lnTo>
                    <a:pt x="918" y="1090"/>
                  </a:lnTo>
                  <a:lnTo>
                    <a:pt x="896" y="1136"/>
                  </a:lnTo>
                  <a:lnTo>
                    <a:pt x="872" y="1178"/>
                  </a:lnTo>
                  <a:lnTo>
                    <a:pt x="844" y="1216"/>
                  </a:lnTo>
                  <a:lnTo>
                    <a:pt x="830" y="1232"/>
                  </a:lnTo>
                  <a:lnTo>
                    <a:pt x="816" y="1246"/>
                  </a:lnTo>
                  <a:lnTo>
                    <a:pt x="802" y="1260"/>
                  </a:lnTo>
                  <a:lnTo>
                    <a:pt x="786" y="1272"/>
                  </a:lnTo>
                  <a:lnTo>
                    <a:pt x="770" y="1282"/>
                  </a:lnTo>
                  <a:lnTo>
                    <a:pt x="754" y="1290"/>
                  </a:lnTo>
                  <a:lnTo>
                    <a:pt x="738" y="1296"/>
                  </a:lnTo>
                  <a:lnTo>
                    <a:pt x="722" y="1302"/>
                  </a:lnTo>
                  <a:lnTo>
                    <a:pt x="722" y="1302"/>
                  </a:lnTo>
                  <a:close/>
                  <a:moveTo>
                    <a:pt x="886" y="1274"/>
                  </a:moveTo>
                  <a:lnTo>
                    <a:pt x="886" y="1274"/>
                  </a:lnTo>
                  <a:lnTo>
                    <a:pt x="906" y="1250"/>
                  </a:lnTo>
                  <a:lnTo>
                    <a:pt x="926" y="1224"/>
                  </a:lnTo>
                  <a:lnTo>
                    <a:pt x="944" y="1194"/>
                  </a:lnTo>
                  <a:lnTo>
                    <a:pt x="962" y="1164"/>
                  </a:lnTo>
                  <a:lnTo>
                    <a:pt x="978" y="1130"/>
                  </a:lnTo>
                  <a:lnTo>
                    <a:pt x="992" y="1094"/>
                  </a:lnTo>
                  <a:lnTo>
                    <a:pt x="1006" y="1058"/>
                  </a:lnTo>
                  <a:lnTo>
                    <a:pt x="1018" y="1020"/>
                  </a:lnTo>
                  <a:lnTo>
                    <a:pt x="1018" y="1020"/>
                  </a:lnTo>
                  <a:lnTo>
                    <a:pt x="1056" y="1006"/>
                  </a:lnTo>
                  <a:lnTo>
                    <a:pt x="1094" y="994"/>
                  </a:lnTo>
                  <a:lnTo>
                    <a:pt x="1128" y="978"/>
                  </a:lnTo>
                  <a:lnTo>
                    <a:pt x="1162" y="962"/>
                  </a:lnTo>
                  <a:lnTo>
                    <a:pt x="1194" y="946"/>
                  </a:lnTo>
                  <a:lnTo>
                    <a:pt x="1222" y="926"/>
                  </a:lnTo>
                  <a:lnTo>
                    <a:pt x="1250" y="908"/>
                  </a:lnTo>
                  <a:lnTo>
                    <a:pt x="1274" y="886"/>
                  </a:lnTo>
                  <a:lnTo>
                    <a:pt x="1274" y="886"/>
                  </a:lnTo>
                  <a:lnTo>
                    <a:pt x="1262" y="920"/>
                  </a:lnTo>
                  <a:lnTo>
                    <a:pt x="1246" y="954"/>
                  </a:lnTo>
                  <a:lnTo>
                    <a:pt x="1230" y="984"/>
                  </a:lnTo>
                  <a:lnTo>
                    <a:pt x="1212" y="1016"/>
                  </a:lnTo>
                  <a:lnTo>
                    <a:pt x="1194" y="1044"/>
                  </a:lnTo>
                  <a:lnTo>
                    <a:pt x="1172" y="1074"/>
                  </a:lnTo>
                  <a:lnTo>
                    <a:pt x="1150" y="1100"/>
                  </a:lnTo>
                  <a:lnTo>
                    <a:pt x="1124" y="1126"/>
                  </a:lnTo>
                  <a:lnTo>
                    <a:pt x="1100" y="1150"/>
                  </a:lnTo>
                  <a:lnTo>
                    <a:pt x="1072" y="1172"/>
                  </a:lnTo>
                  <a:lnTo>
                    <a:pt x="1044" y="1194"/>
                  </a:lnTo>
                  <a:lnTo>
                    <a:pt x="1014" y="1214"/>
                  </a:lnTo>
                  <a:lnTo>
                    <a:pt x="984" y="1232"/>
                  </a:lnTo>
                  <a:lnTo>
                    <a:pt x="952" y="1248"/>
                  </a:lnTo>
                  <a:lnTo>
                    <a:pt x="920" y="1262"/>
                  </a:lnTo>
                  <a:lnTo>
                    <a:pt x="886" y="1274"/>
                  </a:lnTo>
                  <a:lnTo>
                    <a:pt x="886" y="1274"/>
                  </a:lnTo>
                  <a:close/>
                  <a:moveTo>
                    <a:pt x="1038" y="938"/>
                  </a:moveTo>
                  <a:lnTo>
                    <a:pt x="1038" y="938"/>
                  </a:lnTo>
                  <a:lnTo>
                    <a:pt x="1048" y="888"/>
                  </a:lnTo>
                  <a:lnTo>
                    <a:pt x="1056" y="834"/>
                  </a:lnTo>
                  <a:lnTo>
                    <a:pt x="1060" y="780"/>
                  </a:lnTo>
                  <a:lnTo>
                    <a:pt x="1062" y="724"/>
                  </a:lnTo>
                  <a:lnTo>
                    <a:pt x="1300" y="724"/>
                  </a:lnTo>
                  <a:lnTo>
                    <a:pt x="1300" y="724"/>
                  </a:lnTo>
                  <a:lnTo>
                    <a:pt x="1296" y="740"/>
                  </a:lnTo>
                  <a:lnTo>
                    <a:pt x="1288" y="756"/>
                  </a:lnTo>
                  <a:lnTo>
                    <a:pt x="1280" y="772"/>
                  </a:lnTo>
                  <a:lnTo>
                    <a:pt x="1270" y="788"/>
                  </a:lnTo>
                  <a:lnTo>
                    <a:pt x="1258" y="802"/>
                  </a:lnTo>
                  <a:lnTo>
                    <a:pt x="1246" y="818"/>
                  </a:lnTo>
                  <a:lnTo>
                    <a:pt x="1230" y="832"/>
                  </a:lnTo>
                  <a:lnTo>
                    <a:pt x="1214" y="846"/>
                  </a:lnTo>
                  <a:lnTo>
                    <a:pt x="1178" y="872"/>
                  </a:lnTo>
                  <a:lnTo>
                    <a:pt x="1136" y="896"/>
                  </a:lnTo>
                  <a:lnTo>
                    <a:pt x="1090" y="918"/>
                  </a:lnTo>
                  <a:lnTo>
                    <a:pt x="1038" y="938"/>
                  </a:lnTo>
                  <a:lnTo>
                    <a:pt x="1038" y="938"/>
                  </a:lnTo>
                  <a:close/>
                  <a:moveTo>
                    <a:pt x="1062" y="654"/>
                  </a:moveTo>
                  <a:lnTo>
                    <a:pt x="1062" y="654"/>
                  </a:lnTo>
                  <a:lnTo>
                    <a:pt x="1060" y="598"/>
                  </a:lnTo>
                  <a:lnTo>
                    <a:pt x="1056" y="544"/>
                  </a:lnTo>
                  <a:lnTo>
                    <a:pt x="1048" y="490"/>
                  </a:lnTo>
                  <a:lnTo>
                    <a:pt x="1038" y="438"/>
                  </a:lnTo>
                  <a:lnTo>
                    <a:pt x="1038" y="438"/>
                  </a:lnTo>
                  <a:lnTo>
                    <a:pt x="1090" y="458"/>
                  </a:lnTo>
                  <a:lnTo>
                    <a:pt x="1136" y="480"/>
                  </a:lnTo>
                  <a:lnTo>
                    <a:pt x="1178" y="506"/>
                  </a:lnTo>
                  <a:lnTo>
                    <a:pt x="1214" y="532"/>
                  </a:lnTo>
                  <a:lnTo>
                    <a:pt x="1230" y="546"/>
                  </a:lnTo>
                  <a:lnTo>
                    <a:pt x="1246" y="560"/>
                  </a:lnTo>
                  <a:lnTo>
                    <a:pt x="1258" y="576"/>
                  </a:lnTo>
                  <a:lnTo>
                    <a:pt x="1270" y="590"/>
                  </a:lnTo>
                  <a:lnTo>
                    <a:pt x="1280" y="606"/>
                  </a:lnTo>
                  <a:lnTo>
                    <a:pt x="1288" y="622"/>
                  </a:lnTo>
                  <a:lnTo>
                    <a:pt x="1296" y="638"/>
                  </a:lnTo>
                  <a:lnTo>
                    <a:pt x="1300" y="654"/>
                  </a:lnTo>
                  <a:lnTo>
                    <a:pt x="1062" y="6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9" name="Freeform 15"/>
            <p:cNvSpPr>
              <a:spLocks/>
            </p:cNvSpPr>
            <p:nvPr/>
          </p:nvSpPr>
          <p:spPr bwMode="auto">
            <a:xfrm>
              <a:off x="3011488" y="3322638"/>
              <a:ext cx="314325" cy="317500"/>
            </a:xfrm>
            <a:custGeom>
              <a:avLst/>
              <a:gdLst>
                <a:gd name="T0" fmla="*/ 0 w 198"/>
                <a:gd name="T1" fmla="*/ 100 h 200"/>
                <a:gd name="T2" fmla="*/ 0 w 198"/>
                <a:gd name="T3" fmla="*/ 100 h 200"/>
                <a:gd name="T4" fmla="*/ 2 w 198"/>
                <a:gd name="T5" fmla="*/ 80 h 200"/>
                <a:gd name="T6" fmla="*/ 8 w 198"/>
                <a:gd name="T7" fmla="*/ 62 h 200"/>
                <a:gd name="T8" fmla="*/ 18 w 198"/>
                <a:gd name="T9" fmla="*/ 44 h 200"/>
                <a:gd name="T10" fmla="*/ 30 w 198"/>
                <a:gd name="T11" fmla="*/ 30 h 200"/>
                <a:gd name="T12" fmla="*/ 44 w 198"/>
                <a:gd name="T13" fmla="*/ 18 h 200"/>
                <a:gd name="T14" fmla="*/ 62 w 198"/>
                <a:gd name="T15" fmla="*/ 8 h 200"/>
                <a:gd name="T16" fmla="*/ 80 w 198"/>
                <a:gd name="T17" fmla="*/ 2 h 200"/>
                <a:gd name="T18" fmla="*/ 100 w 198"/>
                <a:gd name="T19" fmla="*/ 0 h 200"/>
                <a:gd name="T20" fmla="*/ 100 w 198"/>
                <a:gd name="T21" fmla="*/ 0 h 200"/>
                <a:gd name="T22" fmla="*/ 120 w 198"/>
                <a:gd name="T23" fmla="*/ 2 h 200"/>
                <a:gd name="T24" fmla="*/ 138 w 198"/>
                <a:gd name="T25" fmla="*/ 8 h 200"/>
                <a:gd name="T26" fmla="*/ 156 w 198"/>
                <a:gd name="T27" fmla="*/ 18 h 200"/>
                <a:gd name="T28" fmla="*/ 170 w 198"/>
                <a:gd name="T29" fmla="*/ 30 h 200"/>
                <a:gd name="T30" fmla="*/ 182 w 198"/>
                <a:gd name="T31" fmla="*/ 44 h 200"/>
                <a:gd name="T32" fmla="*/ 192 w 198"/>
                <a:gd name="T33" fmla="*/ 62 h 200"/>
                <a:gd name="T34" fmla="*/ 196 w 198"/>
                <a:gd name="T35" fmla="*/ 80 h 200"/>
                <a:gd name="T36" fmla="*/ 198 w 198"/>
                <a:gd name="T37" fmla="*/ 100 h 200"/>
                <a:gd name="T38" fmla="*/ 198 w 198"/>
                <a:gd name="T39" fmla="*/ 100 h 200"/>
                <a:gd name="T40" fmla="*/ 196 w 198"/>
                <a:gd name="T41" fmla="*/ 120 h 200"/>
                <a:gd name="T42" fmla="*/ 192 w 198"/>
                <a:gd name="T43" fmla="*/ 138 h 200"/>
                <a:gd name="T44" fmla="*/ 182 w 198"/>
                <a:gd name="T45" fmla="*/ 156 h 200"/>
                <a:gd name="T46" fmla="*/ 170 w 198"/>
                <a:gd name="T47" fmla="*/ 170 h 200"/>
                <a:gd name="T48" fmla="*/ 156 w 198"/>
                <a:gd name="T49" fmla="*/ 182 h 200"/>
                <a:gd name="T50" fmla="*/ 138 w 198"/>
                <a:gd name="T51" fmla="*/ 192 h 200"/>
                <a:gd name="T52" fmla="*/ 120 w 198"/>
                <a:gd name="T53" fmla="*/ 198 h 200"/>
                <a:gd name="T54" fmla="*/ 100 w 198"/>
                <a:gd name="T55" fmla="*/ 200 h 200"/>
                <a:gd name="T56" fmla="*/ 100 w 198"/>
                <a:gd name="T57" fmla="*/ 200 h 200"/>
                <a:gd name="T58" fmla="*/ 80 w 198"/>
                <a:gd name="T59" fmla="*/ 198 h 200"/>
                <a:gd name="T60" fmla="*/ 62 w 198"/>
                <a:gd name="T61" fmla="*/ 192 h 200"/>
                <a:gd name="T62" fmla="*/ 44 w 198"/>
                <a:gd name="T63" fmla="*/ 182 h 200"/>
                <a:gd name="T64" fmla="*/ 30 w 198"/>
                <a:gd name="T65" fmla="*/ 170 h 200"/>
                <a:gd name="T66" fmla="*/ 18 w 198"/>
                <a:gd name="T67" fmla="*/ 156 h 200"/>
                <a:gd name="T68" fmla="*/ 8 w 198"/>
                <a:gd name="T69" fmla="*/ 138 h 200"/>
                <a:gd name="T70" fmla="*/ 2 w 198"/>
                <a:gd name="T71" fmla="*/ 120 h 200"/>
                <a:gd name="T72" fmla="*/ 0 w 198"/>
                <a:gd name="T73" fmla="*/ 100 h 200"/>
                <a:gd name="T74" fmla="*/ 0 w 198"/>
                <a:gd name="T75" fmla="*/ 1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8" h="200">
                  <a:moveTo>
                    <a:pt x="0" y="100"/>
                  </a:moveTo>
                  <a:lnTo>
                    <a:pt x="0" y="100"/>
                  </a:lnTo>
                  <a:lnTo>
                    <a:pt x="2" y="80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4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20" y="2"/>
                  </a:lnTo>
                  <a:lnTo>
                    <a:pt x="138" y="8"/>
                  </a:lnTo>
                  <a:lnTo>
                    <a:pt x="156" y="18"/>
                  </a:lnTo>
                  <a:lnTo>
                    <a:pt x="170" y="30"/>
                  </a:lnTo>
                  <a:lnTo>
                    <a:pt x="182" y="44"/>
                  </a:lnTo>
                  <a:lnTo>
                    <a:pt x="192" y="62"/>
                  </a:lnTo>
                  <a:lnTo>
                    <a:pt x="196" y="80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6" y="120"/>
                  </a:lnTo>
                  <a:lnTo>
                    <a:pt x="192" y="138"/>
                  </a:lnTo>
                  <a:lnTo>
                    <a:pt x="182" y="156"/>
                  </a:lnTo>
                  <a:lnTo>
                    <a:pt x="170" y="170"/>
                  </a:lnTo>
                  <a:lnTo>
                    <a:pt x="156" y="182"/>
                  </a:lnTo>
                  <a:lnTo>
                    <a:pt x="138" y="192"/>
                  </a:lnTo>
                  <a:lnTo>
                    <a:pt x="120" y="198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80" y="198"/>
                  </a:lnTo>
                  <a:lnTo>
                    <a:pt x="62" y="192"/>
                  </a:lnTo>
                  <a:lnTo>
                    <a:pt x="44" y="182"/>
                  </a:lnTo>
                  <a:lnTo>
                    <a:pt x="30" y="170"/>
                  </a:lnTo>
                  <a:lnTo>
                    <a:pt x="18" y="156"/>
                  </a:lnTo>
                  <a:lnTo>
                    <a:pt x="8" y="138"/>
                  </a:lnTo>
                  <a:lnTo>
                    <a:pt x="2" y="120"/>
                  </a:lnTo>
                  <a:lnTo>
                    <a:pt x="0" y="10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0" name="Freeform 16"/>
            <p:cNvSpPr>
              <a:spLocks/>
            </p:cNvSpPr>
            <p:nvPr/>
          </p:nvSpPr>
          <p:spPr bwMode="auto">
            <a:xfrm>
              <a:off x="4033838" y="3325813"/>
              <a:ext cx="330200" cy="333375"/>
            </a:xfrm>
            <a:custGeom>
              <a:avLst/>
              <a:gdLst>
                <a:gd name="T0" fmla="*/ 0 w 208"/>
                <a:gd name="T1" fmla="*/ 104 h 210"/>
                <a:gd name="T2" fmla="*/ 0 w 208"/>
                <a:gd name="T3" fmla="*/ 104 h 210"/>
                <a:gd name="T4" fmla="*/ 2 w 208"/>
                <a:gd name="T5" fmla="*/ 84 h 210"/>
                <a:gd name="T6" fmla="*/ 8 w 208"/>
                <a:gd name="T7" fmla="*/ 64 h 210"/>
                <a:gd name="T8" fmla="*/ 18 w 208"/>
                <a:gd name="T9" fmla="*/ 46 h 210"/>
                <a:gd name="T10" fmla="*/ 30 w 208"/>
                <a:gd name="T11" fmla="*/ 30 h 210"/>
                <a:gd name="T12" fmla="*/ 46 w 208"/>
                <a:gd name="T13" fmla="*/ 18 h 210"/>
                <a:gd name="T14" fmla="*/ 64 w 208"/>
                <a:gd name="T15" fmla="*/ 8 h 210"/>
                <a:gd name="T16" fmla="*/ 84 w 208"/>
                <a:gd name="T17" fmla="*/ 2 h 210"/>
                <a:gd name="T18" fmla="*/ 104 w 208"/>
                <a:gd name="T19" fmla="*/ 0 h 210"/>
                <a:gd name="T20" fmla="*/ 104 w 208"/>
                <a:gd name="T21" fmla="*/ 0 h 210"/>
                <a:gd name="T22" fmla="*/ 126 w 208"/>
                <a:gd name="T23" fmla="*/ 2 h 210"/>
                <a:gd name="T24" fmla="*/ 144 w 208"/>
                <a:gd name="T25" fmla="*/ 8 h 210"/>
                <a:gd name="T26" fmla="*/ 162 w 208"/>
                <a:gd name="T27" fmla="*/ 18 h 210"/>
                <a:gd name="T28" fmla="*/ 178 w 208"/>
                <a:gd name="T29" fmla="*/ 30 h 210"/>
                <a:gd name="T30" fmla="*/ 190 w 208"/>
                <a:gd name="T31" fmla="*/ 46 h 210"/>
                <a:gd name="T32" fmla="*/ 200 w 208"/>
                <a:gd name="T33" fmla="*/ 64 h 210"/>
                <a:gd name="T34" fmla="*/ 206 w 208"/>
                <a:gd name="T35" fmla="*/ 84 h 210"/>
                <a:gd name="T36" fmla="*/ 208 w 208"/>
                <a:gd name="T37" fmla="*/ 104 h 210"/>
                <a:gd name="T38" fmla="*/ 208 w 208"/>
                <a:gd name="T39" fmla="*/ 104 h 210"/>
                <a:gd name="T40" fmla="*/ 206 w 208"/>
                <a:gd name="T41" fmla="*/ 126 h 210"/>
                <a:gd name="T42" fmla="*/ 200 w 208"/>
                <a:gd name="T43" fmla="*/ 146 h 210"/>
                <a:gd name="T44" fmla="*/ 190 w 208"/>
                <a:gd name="T45" fmla="*/ 164 h 210"/>
                <a:gd name="T46" fmla="*/ 178 w 208"/>
                <a:gd name="T47" fmla="*/ 178 h 210"/>
                <a:gd name="T48" fmla="*/ 162 w 208"/>
                <a:gd name="T49" fmla="*/ 192 h 210"/>
                <a:gd name="T50" fmla="*/ 144 w 208"/>
                <a:gd name="T51" fmla="*/ 200 h 210"/>
                <a:gd name="T52" fmla="*/ 126 w 208"/>
                <a:gd name="T53" fmla="*/ 208 h 210"/>
                <a:gd name="T54" fmla="*/ 104 w 208"/>
                <a:gd name="T55" fmla="*/ 210 h 210"/>
                <a:gd name="T56" fmla="*/ 104 w 208"/>
                <a:gd name="T57" fmla="*/ 210 h 210"/>
                <a:gd name="T58" fmla="*/ 84 w 208"/>
                <a:gd name="T59" fmla="*/ 208 h 210"/>
                <a:gd name="T60" fmla="*/ 64 w 208"/>
                <a:gd name="T61" fmla="*/ 200 h 210"/>
                <a:gd name="T62" fmla="*/ 46 w 208"/>
                <a:gd name="T63" fmla="*/ 192 h 210"/>
                <a:gd name="T64" fmla="*/ 30 w 208"/>
                <a:gd name="T65" fmla="*/ 178 h 210"/>
                <a:gd name="T66" fmla="*/ 18 w 208"/>
                <a:gd name="T67" fmla="*/ 164 h 210"/>
                <a:gd name="T68" fmla="*/ 8 w 208"/>
                <a:gd name="T69" fmla="*/ 146 h 210"/>
                <a:gd name="T70" fmla="*/ 2 w 208"/>
                <a:gd name="T71" fmla="*/ 126 h 210"/>
                <a:gd name="T72" fmla="*/ 0 w 208"/>
                <a:gd name="T73" fmla="*/ 104 h 210"/>
                <a:gd name="T74" fmla="*/ 0 w 208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0" y="104"/>
                  </a:move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6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78"/>
                  </a:lnTo>
                  <a:lnTo>
                    <a:pt x="162" y="192"/>
                  </a:lnTo>
                  <a:lnTo>
                    <a:pt x="144" y="200"/>
                  </a:lnTo>
                  <a:lnTo>
                    <a:pt x="126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0" y="178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1" name="Freeform 17"/>
            <p:cNvSpPr>
              <a:spLocks/>
            </p:cNvSpPr>
            <p:nvPr/>
          </p:nvSpPr>
          <p:spPr bwMode="auto">
            <a:xfrm>
              <a:off x="1960563" y="3325813"/>
              <a:ext cx="333375" cy="333375"/>
            </a:xfrm>
            <a:custGeom>
              <a:avLst/>
              <a:gdLst>
                <a:gd name="T0" fmla="*/ 0 w 210"/>
                <a:gd name="T1" fmla="*/ 104 h 210"/>
                <a:gd name="T2" fmla="*/ 0 w 210"/>
                <a:gd name="T3" fmla="*/ 104 h 210"/>
                <a:gd name="T4" fmla="*/ 4 w 210"/>
                <a:gd name="T5" fmla="*/ 84 h 210"/>
                <a:gd name="T6" fmla="*/ 10 w 210"/>
                <a:gd name="T7" fmla="*/ 64 h 210"/>
                <a:gd name="T8" fmla="*/ 18 w 210"/>
                <a:gd name="T9" fmla="*/ 46 h 210"/>
                <a:gd name="T10" fmla="*/ 32 w 210"/>
                <a:gd name="T11" fmla="*/ 30 h 210"/>
                <a:gd name="T12" fmla="*/ 46 w 210"/>
                <a:gd name="T13" fmla="*/ 18 h 210"/>
                <a:gd name="T14" fmla="*/ 64 w 210"/>
                <a:gd name="T15" fmla="*/ 8 h 210"/>
                <a:gd name="T16" fmla="*/ 84 w 210"/>
                <a:gd name="T17" fmla="*/ 2 h 210"/>
                <a:gd name="T18" fmla="*/ 106 w 210"/>
                <a:gd name="T19" fmla="*/ 0 h 210"/>
                <a:gd name="T20" fmla="*/ 106 w 210"/>
                <a:gd name="T21" fmla="*/ 0 h 210"/>
                <a:gd name="T22" fmla="*/ 126 w 210"/>
                <a:gd name="T23" fmla="*/ 2 h 210"/>
                <a:gd name="T24" fmla="*/ 146 w 210"/>
                <a:gd name="T25" fmla="*/ 8 h 210"/>
                <a:gd name="T26" fmla="*/ 164 w 210"/>
                <a:gd name="T27" fmla="*/ 18 h 210"/>
                <a:gd name="T28" fmla="*/ 180 w 210"/>
                <a:gd name="T29" fmla="*/ 30 h 210"/>
                <a:gd name="T30" fmla="*/ 192 w 210"/>
                <a:gd name="T31" fmla="*/ 46 h 210"/>
                <a:gd name="T32" fmla="*/ 202 w 210"/>
                <a:gd name="T33" fmla="*/ 64 h 210"/>
                <a:gd name="T34" fmla="*/ 208 w 210"/>
                <a:gd name="T35" fmla="*/ 84 h 210"/>
                <a:gd name="T36" fmla="*/ 210 w 210"/>
                <a:gd name="T37" fmla="*/ 104 h 210"/>
                <a:gd name="T38" fmla="*/ 210 w 210"/>
                <a:gd name="T39" fmla="*/ 104 h 210"/>
                <a:gd name="T40" fmla="*/ 208 w 210"/>
                <a:gd name="T41" fmla="*/ 126 h 210"/>
                <a:gd name="T42" fmla="*/ 202 w 210"/>
                <a:gd name="T43" fmla="*/ 146 h 210"/>
                <a:gd name="T44" fmla="*/ 192 w 210"/>
                <a:gd name="T45" fmla="*/ 164 h 210"/>
                <a:gd name="T46" fmla="*/ 180 w 210"/>
                <a:gd name="T47" fmla="*/ 178 h 210"/>
                <a:gd name="T48" fmla="*/ 164 w 210"/>
                <a:gd name="T49" fmla="*/ 192 h 210"/>
                <a:gd name="T50" fmla="*/ 146 w 210"/>
                <a:gd name="T51" fmla="*/ 200 h 210"/>
                <a:gd name="T52" fmla="*/ 126 w 210"/>
                <a:gd name="T53" fmla="*/ 208 h 210"/>
                <a:gd name="T54" fmla="*/ 106 w 210"/>
                <a:gd name="T55" fmla="*/ 210 h 210"/>
                <a:gd name="T56" fmla="*/ 106 w 210"/>
                <a:gd name="T57" fmla="*/ 210 h 210"/>
                <a:gd name="T58" fmla="*/ 84 w 210"/>
                <a:gd name="T59" fmla="*/ 208 h 210"/>
                <a:gd name="T60" fmla="*/ 64 w 210"/>
                <a:gd name="T61" fmla="*/ 200 h 210"/>
                <a:gd name="T62" fmla="*/ 46 w 210"/>
                <a:gd name="T63" fmla="*/ 192 h 210"/>
                <a:gd name="T64" fmla="*/ 32 w 210"/>
                <a:gd name="T65" fmla="*/ 178 h 210"/>
                <a:gd name="T66" fmla="*/ 18 w 210"/>
                <a:gd name="T67" fmla="*/ 164 h 210"/>
                <a:gd name="T68" fmla="*/ 10 w 210"/>
                <a:gd name="T69" fmla="*/ 146 h 210"/>
                <a:gd name="T70" fmla="*/ 4 w 210"/>
                <a:gd name="T71" fmla="*/ 126 h 210"/>
                <a:gd name="T72" fmla="*/ 0 w 210"/>
                <a:gd name="T73" fmla="*/ 104 h 210"/>
                <a:gd name="T74" fmla="*/ 0 w 210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0" h="210">
                  <a:moveTo>
                    <a:pt x="0" y="104"/>
                  </a:moveTo>
                  <a:lnTo>
                    <a:pt x="0" y="104"/>
                  </a:lnTo>
                  <a:lnTo>
                    <a:pt x="4" y="84"/>
                  </a:lnTo>
                  <a:lnTo>
                    <a:pt x="10" y="64"/>
                  </a:lnTo>
                  <a:lnTo>
                    <a:pt x="18" y="46"/>
                  </a:lnTo>
                  <a:lnTo>
                    <a:pt x="32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26" y="2"/>
                  </a:lnTo>
                  <a:lnTo>
                    <a:pt x="146" y="8"/>
                  </a:lnTo>
                  <a:lnTo>
                    <a:pt x="164" y="18"/>
                  </a:lnTo>
                  <a:lnTo>
                    <a:pt x="180" y="30"/>
                  </a:lnTo>
                  <a:lnTo>
                    <a:pt x="192" y="46"/>
                  </a:lnTo>
                  <a:lnTo>
                    <a:pt x="202" y="64"/>
                  </a:lnTo>
                  <a:lnTo>
                    <a:pt x="208" y="84"/>
                  </a:lnTo>
                  <a:lnTo>
                    <a:pt x="210" y="104"/>
                  </a:lnTo>
                  <a:lnTo>
                    <a:pt x="210" y="104"/>
                  </a:lnTo>
                  <a:lnTo>
                    <a:pt x="208" y="126"/>
                  </a:lnTo>
                  <a:lnTo>
                    <a:pt x="202" y="146"/>
                  </a:lnTo>
                  <a:lnTo>
                    <a:pt x="192" y="164"/>
                  </a:lnTo>
                  <a:lnTo>
                    <a:pt x="180" y="178"/>
                  </a:lnTo>
                  <a:lnTo>
                    <a:pt x="164" y="192"/>
                  </a:lnTo>
                  <a:lnTo>
                    <a:pt x="146" y="200"/>
                  </a:lnTo>
                  <a:lnTo>
                    <a:pt x="126" y="208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2" y="178"/>
                  </a:lnTo>
                  <a:lnTo>
                    <a:pt x="18" y="164"/>
                  </a:lnTo>
                  <a:lnTo>
                    <a:pt x="10" y="146"/>
                  </a:lnTo>
                  <a:lnTo>
                    <a:pt x="4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2" name="Freeform 18"/>
            <p:cNvSpPr>
              <a:spLocks/>
            </p:cNvSpPr>
            <p:nvPr/>
          </p:nvSpPr>
          <p:spPr bwMode="auto">
            <a:xfrm>
              <a:off x="2998788" y="4360863"/>
              <a:ext cx="330200" cy="333375"/>
            </a:xfrm>
            <a:custGeom>
              <a:avLst/>
              <a:gdLst>
                <a:gd name="T0" fmla="*/ 104 w 208"/>
                <a:gd name="T1" fmla="*/ 0 h 210"/>
                <a:gd name="T2" fmla="*/ 104 w 208"/>
                <a:gd name="T3" fmla="*/ 0 h 210"/>
                <a:gd name="T4" fmla="*/ 124 w 208"/>
                <a:gd name="T5" fmla="*/ 2 h 210"/>
                <a:gd name="T6" fmla="*/ 144 w 208"/>
                <a:gd name="T7" fmla="*/ 10 h 210"/>
                <a:gd name="T8" fmla="*/ 162 w 208"/>
                <a:gd name="T9" fmla="*/ 18 h 210"/>
                <a:gd name="T10" fmla="*/ 178 w 208"/>
                <a:gd name="T11" fmla="*/ 32 h 210"/>
                <a:gd name="T12" fmla="*/ 190 w 208"/>
                <a:gd name="T13" fmla="*/ 46 h 210"/>
                <a:gd name="T14" fmla="*/ 200 w 208"/>
                <a:gd name="T15" fmla="*/ 64 h 210"/>
                <a:gd name="T16" fmla="*/ 206 w 208"/>
                <a:gd name="T17" fmla="*/ 84 h 210"/>
                <a:gd name="T18" fmla="*/ 208 w 208"/>
                <a:gd name="T19" fmla="*/ 106 h 210"/>
                <a:gd name="T20" fmla="*/ 208 w 208"/>
                <a:gd name="T21" fmla="*/ 106 h 210"/>
                <a:gd name="T22" fmla="*/ 206 w 208"/>
                <a:gd name="T23" fmla="*/ 126 h 210"/>
                <a:gd name="T24" fmla="*/ 200 w 208"/>
                <a:gd name="T25" fmla="*/ 146 h 210"/>
                <a:gd name="T26" fmla="*/ 190 w 208"/>
                <a:gd name="T27" fmla="*/ 164 h 210"/>
                <a:gd name="T28" fmla="*/ 178 w 208"/>
                <a:gd name="T29" fmla="*/ 180 h 210"/>
                <a:gd name="T30" fmla="*/ 162 w 208"/>
                <a:gd name="T31" fmla="*/ 192 h 210"/>
                <a:gd name="T32" fmla="*/ 144 w 208"/>
                <a:gd name="T33" fmla="*/ 202 h 210"/>
                <a:gd name="T34" fmla="*/ 124 w 208"/>
                <a:gd name="T35" fmla="*/ 208 h 210"/>
                <a:gd name="T36" fmla="*/ 104 w 208"/>
                <a:gd name="T37" fmla="*/ 210 h 210"/>
                <a:gd name="T38" fmla="*/ 104 w 208"/>
                <a:gd name="T39" fmla="*/ 210 h 210"/>
                <a:gd name="T40" fmla="*/ 82 w 208"/>
                <a:gd name="T41" fmla="*/ 208 h 210"/>
                <a:gd name="T42" fmla="*/ 64 w 208"/>
                <a:gd name="T43" fmla="*/ 202 h 210"/>
                <a:gd name="T44" fmla="*/ 46 w 208"/>
                <a:gd name="T45" fmla="*/ 192 h 210"/>
                <a:gd name="T46" fmla="*/ 30 w 208"/>
                <a:gd name="T47" fmla="*/ 180 h 210"/>
                <a:gd name="T48" fmla="*/ 18 w 208"/>
                <a:gd name="T49" fmla="*/ 164 h 210"/>
                <a:gd name="T50" fmla="*/ 8 w 208"/>
                <a:gd name="T51" fmla="*/ 146 h 210"/>
                <a:gd name="T52" fmla="*/ 2 w 208"/>
                <a:gd name="T53" fmla="*/ 126 h 210"/>
                <a:gd name="T54" fmla="*/ 0 w 208"/>
                <a:gd name="T55" fmla="*/ 106 h 210"/>
                <a:gd name="T56" fmla="*/ 0 w 208"/>
                <a:gd name="T57" fmla="*/ 106 h 210"/>
                <a:gd name="T58" fmla="*/ 2 w 208"/>
                <a:gd name="T59" fmla="*/ 84 h 210"/>
                <a:gd name="T60" fmla="*/ 8 w 208"/>
                <a:gd name="T61" fmla="*/ 64 h 210"/>
                <a:gd name="T62" fmla="*/ 18 w 208"/>
                <a:gd name="T63" fmla="*/ 46 h 210"/>
                <a:gd name="T64" fmla="*/ 30 w 208"/>
                <a:gd name="T65" fmla="*/ 32 h 210"/>
                <a:gd name="T66" fmla="*/ 46 w 208"/>
                <a:gd name="T67" fmla="*/ 18 h 210"/>
                <a:gd name="T68" fmla="*/ 64 w 208"/>
                <a:gd name="T69" fmla="*/ 10 h 210"/>
                <a:gd name="T70" fmla="*/ 82 w 208"/>
                <a:gd name="T71" fmla="*/ 2 h 210"/>
                <a:gd name="T72" fmla="*/ 104 w 208"/>
                <a:gd name="T73" fmla="*/ 0 h 210"/>
                <a:gd name="T74" fmla="*/ 104 w 208"/>
                <a:gd name="T7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10"/>
                  </a:lnTo>
                  <a:lnTo>
                    <a:pt x="162" y="18"/>
                  </a:lnTo>
                  <a:lnTo>
                    <a:pt x="178" y="32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6"/>
                  </a:lnTo>
                  <a:lnTo>
                    <a:pt x="208" y="106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80"/>
                  </a:lnTo>
                  <a:lnTo>
                    <a:pt x="162" y="192"/>
                  </a:lnTo>
                  <a:lnTo>
                    <a:pt x="144" y="202"/>
                  </a:lnTo>
                  <a:lnTo>
                    <a:pt x="124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2" y="208"/>
                  </a:lnTo>
                  <a:lnTo>
                    <a:pt x="64" y="202"/>
                  </a:lnTo>
                  <a:lnTo>
                    <a:pt x="46" y="192"/>
                  </a:lnTo>
                  <a:lnTo>
                    <a:pt x="30" y="180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2"/>
                  </a:lnTo>
                  <a:lnTo>
                    <a:pt x="46" y="18"/>
                  </a:lnTo>
                  <a:lnTo>
                    <a:pt x="64" y="10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3" name="Freeform 19"/>
            <p:cNvSpPr>
              <a:spLocks/>
            </p:cNvSpPr>
            <p:nvPr/>
          </p:nvSpPr>
          <p:spPr bwMode="auto">
            <a:xfrm>
              <a:off x="2998788" y="2290763"/>
              <a:ext cx="330200" cy="330200"/>
            </a:xfrm>
            <a:custGeom>
              <a:avLst/>
              <a:gdLst>
                <a:gd name="T0" fmla="*/ 104 w 208"/>
                <a:gd name="T1" fmla="*/ 0 h 208"/>
                <a:gd name="T2" fmla="*/ 104 w 208"/>
                <a:gd name="T3" fmla="*/ 0 h 208"/>
                <a:gd name="T4" fmla="*/ 124 w 208"/>
                <a:gd name="T5" fmla="*/ 2 h 208"/>
                <a:gd name="T6" fmla="*/ 144 w 208"/>
                <a:gd name="T7" fmla="*/ 8 h 208"/>
                <a:gd name="T8" fmla="*/ 162 w 208"/>
                <a:gd name="T9" fmla="*/ 18 h 208"/>
                <a:gd name="T10" fmla="*/ 178 w 208"/>
                <a:gd name="T11" fmla="*/ 30 h 208"/>
                <a:gd name="T12" fmla="*/ 190 w 208"/>
                <a:gd name="T13" fmla="*/ 46 h 208"/>
                <a:gd name="T14" fmla="*/ 200 w 208"/>
                <a:gd name="T15" fmla="*/ 64 h 208"/>
                <a:gd name="T16" fmla="*/ 206 w 208"/>
                <a:gd name="T17" fmla="*/ 84 h 208"/>
                <a:gd name="T18" fmla="*/ 208 w 208"/>
                <a:gd name="T19" fmla="*/ 104 h 208"/>
                <a:gd name="T20" fmla="*/ 208 w 208"/>
                <a:gd name="T21" fmla="*/ 104 h 208"/>
                <a:gd name="T22" fmla="*/ 206 w 208"/>
                <a:gd name="T23" fmla="*/ 126 h 208"/>
                <a:gd name="T24" fmla="*/ 200 w 208"/>
                <a:gd name="T25" fmla="*/ 144 h 208"/>
                <a:gd name="T26" fmla="*/ 190 w 208"/>
                <a:gd name="T27" fmla="*/ 162 h 208"/>
                <a:gd name="T28" fmla="*/ 178 w 208"/>
                <a:gd name="T29" fmla="*/ 178 h 208"/>
                <a:gd name="T30" fmla="*/ 162 w 208"/>
                <a:gd name="T31" fmla="*/ 190 h 208"/>
                <a:gd name="T32" fmla="*/ 144 w 208"/>
                <a:gd name="T33" fmla="*/ 200 h 208"/>
                <a:gd name="T34" fmla="*/ 124 w 208"/>
                <a:gd name="T35" fmla="*/ 206 h 208"/>
                <a:gd name="T36" fmla="*/ 104 w 208"/>
                <a:gd name="T37" fmla="*/ 208 h 208"/>
                <a:gd name="T38" fmla="*/ 104 w 208"/>
                <a:gd name="T39" fmla="*/ 208 h 208"/>
                <a:gd name="T40" fmla="*/ 82 w 208"/>
                <a:gd name="T41" fmla="*/ 206 h 208"/>
                <a:gd name="T42" fmla="*/ 64 w 208"/>
                <a:gd name="T43" fmla="*/ 200 h 208"/>
                <a:gd name="T44" fmla="*/ 46 w 208"/>
                <a:gd name="T45" fmla="*/ 190 h 208"/>
                <a:gd name="T46" fmla="*/ 30 w 208"/>
                <a:gd name="T47" fmla="*/ 178 h 208"/>
                <a:gd name="T48" fmla="*/ 18 w 208"/>
                <a:gd name="T49" fmla="*/ 162 h 208"/>
                <a:gd name="T50" fmla="*/ 8 w 208"/>
                <a:gd name="T51" fmla="*/ 144 h 208"/>
                <a:gd name="T52" fmla="*/ 2 w 208"/>
                <a:gd name="T53" fmla="*/ 126 h 208"/>
                <a:gd name="T54" fmla="*/ 0 w 208"/>
                <a:gd name="T55" fmla="*/ 104 h 208"/>
                <a:gd name="T56" fmla="*/ 0 w 208"/>
                <a:gd name="T57" fmla="*/ 104 h 208"/>
                <a:gd name="T58" fmla="*/ 2 w 208"/>
                <a:gd name="T59" fmla="*/ 84 h 208"/>
                <a:gd name="T60" fmla="*/ 8 w 208"/>
                <a:gd name="T61" fmla="*/ 64 h 208"/>
                <a:gd name="T62" fmla="*/ 18 w 208"/>
                <a:gd name="T63" fmla="*/ 46 h 208"/>
                <a:gd name="T64" fmla="*/ 30 w 208"/>
                <a:gd name="T65" fmla="*/ 30 h 208"/>
                <a:gd name="T66" fmla="*/ 46 w 208"/>
                <a:gd name="T67" fmla="*/ 18 h 208"/>
                <a:gd name="T68" fmla="*/ 64 w 208"/>
                <a:gd name="T69" fmla="*/ 8 h 208"/>
                <a:gd name="T70" fmla="*/ 82 w 208"/>
                <a:gd name="T71" fmla="*/ 2 h 208"/>
                <a:gd name="T72" fmla="*/ 104 w 208"/>
                <a:gd name="T73" fmla="*/ 0 h 208"/>
                <a:gd name="T74" fmla="*/ 104 w 208"/>
                <a:gd name="T7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8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4"/>
                  </a:lnTo>
                  <a:lnTo>
                    <a:pt x="190" y="162"/>
                  </a:lnTo>
                  <a:lnTo>
                    <a:pt x="178" y="178"/>
                  </a:lnTo>
                  <a:lnTo>
                    <a:pt x="162" y="190"/>
                  </a:lnTo>
                  <a:lnTo>
                    <a:pt x="144" y="200"/>
                  </a:lnTo>
                  <a:lnTo>
                    <a:pt x="12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82" y="206"/>
                  </a:lnTo>
                  <a:lnTo>
                    <a:pt x="64" y="200"/>
                  </a:lnTo>
                  <a:lnTo>
                    <a:pt x="46" y="190"/>
                  </a:lnTo>
                  <a:lnTo>
                    <a:pt x="30" y="178"/>
                  </a:lnTo>
                  <a:lnTo>
                    <a:pt x="18" y="162"/>
                  </a:lnTo>
                  <a:lnTo>
                    <a:pt x="8" y="144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76" y="1052736"/>
            <a:ext cx="4670051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00831"/>
            <a:ext cx="3888432" cy="206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356992"/>
            <a:ext cx="3888432" cy="206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29" y="4941168"/>
            <a:ext cx="1460525" cy="145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67" y="4889778"/>
            <a:ext cx="2194160" cy="149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대각선 방향의 모서리가 둥근 사각형 34"/>
          <p:cNvSpPr/>
          <p:nvPr/>
        </p:nvSpPr>
        <p:spPr>
          <a:xfrm>
            <a:off x="4997833" y="5733256"/>
            <a:ext cx="3894647" cy="504056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just">
              <a:spcBef>
                <a:spcPct val="50000"/>
              </a:spcBef>
              <a:defRPr lang="ko-KR" altLang="en-US"/>
            </a:pP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3D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프린터 및 관련 </a:t>
            </a: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S/W </a:t>
            </a:r>
            <a:r>
              <a:rPr lang="ko-KR" altLang="en-US" sz="1400" dirty="0" err="1">
                <a:solidFill>
                  <a:schemeClr val="tx1"/>
                </a:solidFill>
                <a:latin typeface="HY헤드라인M"/>
                <a:ea typeface="HY헤드라인M"/>
              </a:rPr>
              <a:t>커스터마이징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 기술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216798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61"/>
          <p:cNvSpPr>
            <a:spLocks noGrp="1"/>
          </p:cNvSpPr>
          <p:nvPr>
            <p:ph type="body" sz="quarter" idx="16"/>
          </p:nvPr>
        </p:nvSpPr>
        <p:spPr>
          <a:xfrm>
            <a:off x="381000" y="361950"/>
            <a:ext cx="7359352" cy="428625"/>
          </a:xfrm>
        </p:spPr>
        <p:txBody>
          <a:bodyPr/>
          <a:lstStyle/>
          <a:p>
            <a:pPr>
              <a:tabLst>
                <a:tab pos="2960688" algn="l"/>
              </a:tabLst>
            </a:pP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AI, </a:t>
            </a:r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IoT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강의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컨텐츠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개발 중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3D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프린터 컬러노즐 모듈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(MMU)</a:t>
            </a:r>
            <a:endParaRPr lang="en-US" altLang="ko-KR" b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90572" y="378695"/>
            <a:ext cx="320769" cy="304800"/>
            <a:chOff x="338" y="910"/>
            <a:chExt cx="164" cy="164"/>
          </a:xfrm>
        </p:grpSpPr>
        <p:pic>
          <p:nvPicPr>
            <p:cNvPr id="203" name="Picture 55" descr="shadow_1_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38" y="910"/>
              <a:ext cx="164" cy="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" name="Oval 56"/>
            <p:cNvSpPr>
              <a:spLocks noChangeArrowheads="1"/>
            </p:cNvSpPr>
            <p:nvPr/>
          </p:nvSpPr>
          <p:spPr bwMode="gray">
            <a:xfrm rot="-10876022" flipH="1" flipV="1">
              <a:off x="365" y="937"/>
              <a:ext cx="110" cy="109"/>
            </a:xfrm>
            <a:prstGeom prst="ellipse">
              <a:avLst/>
            </a:prstGeom>
            <a:gradFill rotWithShape="1">
              <a:gsLst>
                <a:gs pos="0">
                  <a:srgbClr val="4EA88A"/>
                </a:gs>
                <a:gs pos="100000">
                  <a:srgbClr val="4EA88A">
                    <a:gamma/>
                    <a:shade val="83529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 dirty="0">
                <a:solidFill>
                  <a:srgbClr val="000000"/>
                </a:solidFill>
                <a:latin typeface="Arial"/>
                <a:ea typeface="굴림" charset="-127"/>
              </a:endParaRPr>
            </a:p>
          </p:txBody>
        </p:sp>
        <p:pic>
          <p:nvPicPr>
            <p:cNvPr id="205" name="Picture 57" descr="Picture2"/>
            <p:cNvPicPr>
              <a:picLocks noChangeAspect="1" noChangeArrowheads="1"/>
            </p:cNvPicPr>
            <p:nvPr/>
          </p:nvPicPr>
          <p:blipFill>
            <a:blip r:embed="rId3" cstate="print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73" y="946"/>
              <a:ext cx="91" cy="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205"/>
          <p:cNvGrpSpPr/>
          <p:nvPr/>
        </p:nvGrpSpPr>
        <p:grpSpPr>
          <a:xfrm>
            <a:off x="81777" y="384036"/>
            <a:ext cx="338360" cy="323853"/>
            <a:chOff x="1935163" y="2262188"/>
            <a:chExt cx="2457450" cy="2460625"/>
          </a:xfrm>
          <a:solidFill>
            <a:schemeClr val="accent1"/>
          </a:solidFill>
        </p:grpSpPr>
        <p:sp>
          <p:nvSpPr>
            <p:cNvPr id="207" name="Freeform 13"/>
            <p:cNvSpPr>
              <a:spLocks/>
            </p:cNvSpPr>
            <p:nvPr/>
          </p:nvSpPr>
          <p:spPr bwMode="auto">
            <a:xfrm>
              <a:off x="1935163" y="2262188"/>
              <a:ext cx="2457450" cy="2460625"/>
            </a:xfrm>
            <a:custGeom>
              <a:avLst/>
              <a:gdLst>
                <a:gd name="T0" fmla="*/ 1548 w 1548"/>
                <a:gd name="T1" fmla="*/ 814 h 1550"/>
                <a:gd name="T2" fmla="*/ 1532 w 1548"/>
                <a:gd name="T3" fmla="*/ 930 h 1550"/>
                <a:gd name="T4" fmla="*/ 1502 w 1548"/>
                <a:gd name="T5" fmla="*/ 1042 h 1550"/>
                <a:gd name="T6" fmla="*/ 1454 w 1548"/>
                <a:gd name="T7" fmla="*/ 1144 h 1550"/>
                <a:gd name="T8" fmla="*/ 1394 w 1548"/>
                <a:gd name="T9" fmla="*/ 1238 h 1550"/>
                <a:gd name="T10" fmla="*/ 1322 w 1548"/>
                <a:gd name="T11" fmla="*/ 1322 h 1550"/>
                <a:gd name="T12" fmla="*/ 1238 w 1548"/>
                <a:gd name="T13" fmla="*/ 1396 h 1550"/>
                <a:gd name="T14" fmla="*/ 1144 w 1548"/>
                <a:gd name="T15" fmla="*/ 1456 h 1550"/>
                <a:gd name="T16" fmla="*/ 1040 w 1548"/>
                <a:gd name="T17" fmla="*/ 1502 h 1550"/>
                <a:gd name="T18" fmla="*/ 930 w 1548"/>
                <a:gd name="T19" fmla="*/ 1534 h 1550"/>
                <a:gd name="T20" fmla="*/ 814 w 1548"/>
                <a:gd name="T21" fmla="*/ 1548 h 1550"/>
                <a:gd name="T22" fmla="*/ 734 w 1548"/>
                <a:gd name="T23" fmla="*/ 1548 h 1550"/>
                <a:gd name="T24" fmla="*/ 618 w 1548"/>
                <a:gd name="T25" fmla="*/ 1534 h 1550"/>
                <a:gd name="T26" fmla="*/ 508 w 1548"/>
                <a:gd name="T27" fmla="*/ 1502 h 1550"/>
                <a:gd name="T28" fmla="*/ 404 w 1548"/>
                <a:gd name="T29" fmla="*/ 1456 h 1550"/>
                <a:gd name="T30" fmla="*/ 310 w 1548"/>
                <a:gd name="T31" fmla="*/ 1396 h 1550"/>
                <a:gd name="T32" fmla="*/ 226 w 1548"/>
                <a:gd name="T33" fmla="*/ 1322 h 1550"/>
                <a:gd name="T34" fmla="*/ 154 w 1548"/>
                <a:gd name="T35" fmla="*/ 1238 h 1550"/>
                <a:gd name="T36" fmla="*/ 92 w 1548"/>
                <a:gd name="T37" fmla="*/ 1144 h 1550"/>
                <a:gd name="T38" fmla="*/ 46 w 1548"/>
                <a:gd name="T39" fmla="*/ 1042 h 1550"/>
                <a:gd name="T40" fmla="*/ 14 w 1548"/>
                <a:gd name="T41" fmla="*/ 930 h 1550"/>
                <a:gd name="T42" fmla="*/ 0 w 1548"/>
                <a:gd name="T43" fmla="*/ 814 h 1550"/>
                <a:gd name="T44" fmla="*/ 0 w 1548"/>
                <a:gd name="T45" fmla="*/ 734 h 1550"/>
                <a:gd name="T46" fmla="*/ 14 w 1548"/>
                <a:gd name="T47" fmla="*/ 618 h 1550"/>
                <a:gd name="T48" fmla="*/ 46 w 1548"/>
                <a:gd name="T49" fmla="*/ 508 h 1550"/>
                <a:gd name="T50" fmla="*/ 92 w 1548"/>
                <a:gd name="T51" fmla="*/ 406 h 1550"/>
                <a:gd name="T52" fmla="*/ 154 w 1548"/>
                <a:gd name="T53" fmla="*/ 312 h 1550"/>
                <a:gd name="T54" fmla="*/ 226 w 1548"/>
                <a:gd name="T55" fmla="*/ 226 h 1550"/>
                <a:gd name="T56" fmla="*/ 310 w 1548"/>
                <a:gd name="T57" fmla="*/ 154 h 1550"/>
                <a:gd name="T58" fmla="*/ 404 w 1548"/>
                <a:gd name="T59" fmla="*/ 94 h 1550"/>
                <a:gd name="T60" fmla="*/ 508 w 1548"/>
                <a:gd name="T61" fmla="*/ 48 h 1550"/>
                <a:gd name="T62" fmla="*/ 618 w 1548"/>
                <a:gd name="T63" fmla="*/ 16 h 1550"/>
                <a:gd name="T64" fmla="*/ 734 w 1548"/>
                <a:gd name="T65" fmla="*/ 2 h 1550"/>
                <a:gd name="T66" fmla="*/ 814 w 1548"/>
                <a:gd name="T67" fmla="*/ 2 h 1550"/>
                <a:gd name="T68" fmla="*/ 930 w 1548"/>
                <a:gd name="T69" fmla="*/ 16 h 1550"/>
                <a:gd name="T70" fmla="*/ 1040 w 1548"/>
                <a:gd name="T71" fmla="*/ 48 h 1550"/>
                <a:gd name="T72" fmla="*/ 1144 w 1548"/>
                <a:gd name="T73" fmla="*/ 94 h 1550"/>
                <a:gd name="T74" fmla="*/ 1238 w 1548"/>
                <a:gd name="T75" fmla="*/ 154 h 1550"/>
                <a:gd name="T76" fmla="*/ 1322 w 1548"/>
                <a:gd name="T77" fmla="*/ 226 h 1550"/>
                <a:gd name="T78" fmla="*/ 1394 w 1548"/>
                <a:gd name="T79" fmla="*/ 312 h 1550"/>
                <a:gd name="T80" fmla="*/ 1454 w 1548"/>
                <a:gd name="T81" fmla="*/ 406 h 1550"/>
                <a:gd name="T82" fmla="*/ 1502 w 1548"/>
                <a:gd name="T83" fmla="*/ 508 h 1550"/>
                <a:gd name="T84" fmla="*/ 1532 w 1548"/>
                <a:gd name="T85" fmla="*/ 618 h 1550"/>
                <a:gd name="T86" fmla="*/ 1548 w 1548"/>
                <a:gd name="T87" fmla="*/ 734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8" h="1550">
                  <a:moveTo>
                    <a:pt x="1548" y="774"/>
                  </a:moveTo>
                  <a:lnTo>
                    <a:pt x="1548" y="774"/>
                  </a:lnTo>
                  <a:lnTo>
                    <a:pt x="1548" y="814"/>
                  </a:lnTo>
                  <a:lnTo>
                    <a:pt x="1544" y="854"/>
                  </a:lnTo>
                  <a:lnTo>
                    <a:pt x="1540" y="892"/>
                  </a:lnTo>
                  <a:lnTo>
                    <a:pt x="1532" y="930"/>
                  </a:lnTo>
                  <a:lnTo>
                    <a:pt x="1524" y="968"/>
                  </a:lnTo>
                  <a:lnTo>
                    <a:pt x="1514" y="1006"/>
                  </a:lnTo>
                  <a:lnTo>
                    <a:pt x="1502" y="1042"/>
                  </a:lnTo>
                  <a:lnTo>
                    <a:pt x="1488" y="1076"/>
                  </a:lnTo>
                  <a:lnTo>
                    <a:pt x="1472" y="1110"/>
                  </a:lnTo>
                  <a:lnTo>
                    <a:pt x="1454" y="1144"/>
                  </a:lnTo>
                  <a:lnTo>
                    <a:pt x="1436" y="1176"/>
                  </a:lnTo>
                  <a:lnTo>
                    <a:pt x="1416" y="1208"/>
                  </a:lnTo>
                  <a:lnTo>
                    <a:pt x="1394" y="1238"/>
                  </a:lnTo>
                  <a:lnTo>
                    <a:pt x="1372" y="1268"/>
                  </a:lnTo>
                  <a:lnTo>
                    <a:pt x="1348" y="1296"/>
                  </a:lnTo>
                  <a:lnTo>
                    <a:pt x="1322" y="1322"/>
                  </a:lnTo>
                  <a:lnTo>
                    <a:pt x="1294" y="1348"/>
                  </a:lnTo>
                  <a:lnTo>
                    <a:pt x="1266" y="1372"/>
                  </a:lnTo>
                  <a:lnTo>
                    <a:pt x="1238" y="1396"/>
                  </a:lnTo>
                  <a:lnTo>
                    <a:pt x="1206" y="1418"/>
                  </a:lnTo>
                  <a:lnTo>
                    <a:pt x="1176" y="1438"/>
                  </a:lnTo>
                  <a:lnTo>
                    <a:pt x="1144" y="1456"/>
                  </a:lnTo>
                  <a:lnTo>
                    <a:pt x="1110" y="1472"/>
                  </a:lnTo>
                  <a:lnTo>
                    <a:pt x="1076" y="1488"/>
                  </a:lnTo>
                  <a:lnTo>
                    <a:pt x="1040" y="1502"/>
                  </a:lnTo>
                  <a:lnTo>
                    <a:pt x="1004" y="1514"/>
                  </a:lnTo>
                  <a:lnTo>
                    <a:pt x="968" y="1524"/>
                  </a:lnTo>
                  <a:lnTo>
                    <a:pt x="930" y="1534"/>
                  </a:lnTo>
                  <a:lnTo>
                    <a:pt x="892" y="1540"/>
                  </a:lnTo>
                  <a:lnTo>
                    <a:pt x="854" y="1546"/>
                  </a:lnTo>
                  <a:lnTo>
                    <a:pt x="814" y="1548"/>
                  </a:lnTo>
                  <a:lnTo>
                    <a:pt x="774" y="1550"/>
                  </a:lnTo>
                  <a:lnTo>
                    <a:pt x="774" y="1550"/>
                  </a:lnTo>
                  <a:lnTo>
                    <a:pt x="734" y="1548"/>
                  </a:lnTo>
                  <a:lnTo>
                    <a:pt x="694" y="1546"/>
                  </a:lnTo>
                  <a:lnTo>
                    <a:pt x="656" y="1540"/>
                  </a:lnTo>
                  <a:lnTo>
                    <a:pt x="618" y="1534"/>
                  </a:lnTo>
                  <a:lnTo>
                    <a:pt x="580" y="1524"/>
                  </a:lnTo>
                  <a:lnTo>
                    <a:pt x="544" y="1514"/>
                  </a:lnTo>
                  <a:lnTo>
                    <a:pt x="508" y="1502"/>
                  </a:lnTo>
                  <a:lnTo>
                    <a:pt x="472" y="1488"/>
                  </a:lnTo>
                  <a:lnTo>
                    <a:pt x="438" y="1472"/>
                  </a:lnTo>
                  <a:lnTo>
                    <a:pt x="404" y="1456"/>
                  </a:lnTo>
                  <a:lnTo>
                    <a:pt x="372" y="1438"/>
                  </a:lnTo>
                  <a:lnTo>
                    <a:pt x="340" y="1418"/>
                  </a:lnTo>
                  <a:lnTo>
                    <a:pt x="310" y="1396"/>
                  </a:lnTo>
                  <a:lnTo>
                    <a:pt x="282" y="1372"/>
                  </a:lnTo>
                  <a:lnTo>
                    <a:pt x="252" y="1348"/>
                  </a:lnTo>
                  <a:lnTo>
                    <a:pt x="226" y="1322"/>
                  </a:lnTo>
                  <a:lnTo>
                    <a:pt x="200" y="1296"/>
                  </a:lnTo>
                  <a:lnTo>
                    <a:pt x="176" y="1268"/>
                  </a:lnTo>
                  <a:lnTo>
                    <a:pt x="154" y="1238"/>
                  </a:lnTo>
                  <a:lnTo>
                    <a:pt x="132" y="1208"/>
                  </a:lnTo>
                  <a:lnTo>
                    <a:pt x="112" y="1176"/>
                  </a:lnTo>
                  <a:lnTo>
                    <a:pt x="92" y="1144"/>
                  </a:lnTo>
                  <a:lnTo>
                    <a:pt x="76" y="1110"/>
                  </a:lnTo>
                  <a:lnTo>
                    <a:pt x="60" y="1076"/>
                  </a:lnTo>
                  <a:lnTo>
                    <a:pt x="46" y="1042"/>
                  </a:lnTo>
                  <a:lnTo>
                    <a:pt x="34" y="1006"/>
                  </a:lnTo>
                  <a:lnTo>
                    <a:pt x="24" y="968"/>
                  </a:lnTo>
                  <a:lnTo>
                    <a:pt x="14" y="930"/>
                  </a:lnTo>
                  <a:lnTo>
                    <a:pt x="8" y="892"/>
                  </a:lnTo>
                  <a:lnTo>
                    <a:pt x="4" y="854"/>
                  </a:lnTo>
                  <a:lnTo>
                    <a:pt x="0" y="814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0" y="734"/>
                  </a:lnTo>
                  <a:lnTo>
                    <a:pt x="4" y="696"/>
                  </a:lnTo>
                  <a:lnTo>
                    <a:pt x="8" y="656"/>
                  </a:lnTo>
                  <a:lnTo>
                    <a:pt x="14" y="618"/>
                  </a:lnTo>
                  <a:lnTo>
                    <a:pt x="24" y="582"/>
                  </a:lnTo>
                  <a:lnTo>
                    <a:pt x="34" y="544"/>
                  </a:lnTo>
                  <a:lnTo>
                    <a:pt x="46" y="508"/>
                  </a:lnTo>
                  <a:lnTo>
                    <a:pt x="60" y="474"/>
                  </a:lnTo>
                  <a:lnTo>
                    <a:pt x="76" y="438"/>
                  </a:lnTo>
                  <a:lnTo>
                    <a:pt x="92" y="406"/>
                  </a:lnTo>
                  <a:lnTo>
                    <a:pt x="112" y="374"/>
                  </a:lnTo>
                  <a:lnTo>
                    <a:pt x="132" y="342"/>
                  </a:lnTo>
                  <a:lnTo>
                    <a:pt x="154" y="312"/>
                  </a:lnTo>
                  <a:lnTo>
                    <a:pt x="176" y="282"/>
                  </a:lnTo>
                  <a:lnTo>
                    <a:pt x="200" y="254"/>
                  </a:lnTo>
                  <a:lnTo>
                    <a:pt x="226" y="226"/>
                  </a:lnTo>
                  <a:lnTo>
                    <a:pt x="252" y="202"/>
                  </a:lnTo>
                  <a:lnTo>
                    <a:pt x="282" y="176"/>
                  </a:lnTo>
                  <a:lnTo>
                    <a:pt x="310" y="154"/>
                  </a:lnTo>
                  <a:lnTo>
                    <a:pt x="340" y="132"/>
                  </a:lnTo>
                  <a:lnTo>
                    <a:pt x="372" y="112"/>
                  </a:lnTo>
                  <a:lnTo>
                    <a:pt x="404" y="94"/>
                  </a:lnTo>
                  <a:lnTo>
                    <a:pt x="438" y="76"/>
                  </a:lnTo>
                  <a:lnTo>
                    <a:pt x="472" y="60"/>
                  </a:lnTo>
                  <a:lnTo>
                    <a:pt x="508" y="48"/>
                  </a:lnTo>
                  <a:lnTo>
                    <a:pt x="544" y="34"/>
                  </a:lnTo>
                  <a:lnTo>
                    <a:pt x="580" y="24"/>
                  </a:lnTo>
                  <a:lnTo>
                    <a:pt x="618" y="16"/>
                  </a:lnTo>
                  <a:lnTo>
                    <a:pt x="656" y="10"/>
                  </a:lnTo>
                  <a:lnTo>
                    <a:pt x="694" y="4"/>
                  </a:lnTo>
                  <a:lnTo>
                    <a:pt x="734" y="2"/>
                  </a:lnTo>
                  <a:lnTo>
                    <a:pt x="774" y="0"/>
                  </a:lnTo>
                  <a:lnTo>
                    <a:pt x="774" y="0"/>
                  </a:lnTo>
                  <a:lnTo>
                    <a:pt x="814" y="2"/>
                  </a:lnTo>
                  <a:lnTo>
                    <a:pt x="854" y="4"/>
                  </a:lnTo>
                  <a:lnTo>
                    <a:pt x="892" y="10"/>
                  </a:lnTo>
                  <a:lnTo>
                    <a:pt x="930" y="16"/>
                  </a:lnTo>
                  <a:lnTo>
                    <a:pt x="968" y="24"/>
                  </a:lnTo>
                  <a:lnTo>
                    <a:pt x="1004" y="34"/>
                  </a:lnTo>
                  <a:lnTo>
                    <a:pt x="1040" y="48"/>
                  </a:lnTo>
                  <a:lnTo>
                    <a:pt x="1076" y="60"/>
                  </a:lnTo>
                  <a:lnTo>
                    <a:pt x="1110" y="76"/>
                  </a:lnTo>
                  <a:lnTo>
                    <a:pt x="1144" y="94"/>
                  </a:lnTo>
                  <a:lnTo>
                    <a:pt x="1176" y="112"/>
                  </a:lnTo>
                  <a:lnTo>
                    <a:pt x="1206" y="132"/>
                  </a:lnTo>
                  <a:lnTo>
                    <a:pt x="1238" y="154"/>
                  </a:lnTo>
                  <a:lnTo>
                    <a:pt x="1266" y="176"/>
                  </a:lnTo>
                  <a:lnTo>
                    <a:pt x="1294" y="202"/>
                  </a:lnTo>
                  <a:lnTo>
                    <a:pt x="1322" y="226"/>
                  </a:lnTo>
                  <a:lnTo>
                    <a:pt x="1348" y="254"/>
                  </a:lnTo>
                  <a:lnTo>
                    <a:pt x="1372" y="282"/>
                  </a:lnTo>
                  <a:lnTo>
                    <a:pt x="1394" y="312"/>
                  </a:lnTo>
                  <a:lnTo>
                    <a:pt x="1416" y="342"/>
                  </a:lnTo>
                  <a:lnTo>
                    <a:pt x="1436" y="374"/>
                  </a:lnTo>
                  <a:lnTo>
                    <a:pt x="1454" y="406"/>
                  </a:lnTo>
                  <a:lnTo>
                    <a:pt x="1472" y="438"/>
                  </a:lnTo>
                  <a:lnTo>
                    <a:pt x="1488" y="474"/>
                  </a:lnTo>
                  <a:lnTo>
                    <a:pt x="1502" y="508"/>
                  </a:lnTo>
                  <a:lnTo>
                    <a:pt x="1514" y="544"/>
                  </a:lnTo>
                  <a:lnTo>
                    <a:pt x="1524" y="582"/>
                  </a:lnTo>
                  <a:lnTo>
                    <a:pt x="1532" y="618"/>
                  </a:lnTo>
                  <a:lnTo>
                    <a:pt x="1540" y="656"/>
                  </a:lnTo>
                  <a:lnTo>
                    <a:pt x="1544" y="696"/>
                  </a:lnTo>
                  <a:lnTo>
                    <a:pt x="1548" y="734"/>
                  </a:lnTo>
                  <a:lnTo>
                    <a:pt x="1548" y="774"/>
                  </a:lnTo>
                  <a:lnTo>
                    <a:pt x="1548" y="7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8" name="Freeform 14"/>
            <p:cNvSpPr>
              <a:spLocks noEditPoints="1"/>
            </p:cNvSpPr>
            <p:nvPr/>
          </p:nvSpPr>
          <p:spPr bwMode="auto">
            <a:xfrm>
              <a:off x="2071688" y="2398713"/>
              <a:ext cx="2184400" cy="2184400"/>
            </a:xfrm>
            <a:custGeom>
              <a:avLst/>
              <a:gdLst>
                <a:gd name="T0" fmla="*/ 620 w 1376"/>
                <a:gd name="T1" fmla="*/ 4 h 1376"/>
                <a:gd name="T2" fmla="*/ 350 w 1376"/>
                <a:gd name="T3" fmla="*/ 90 h 1376"/>
                <a:gd name="T4" fmla="*/ 140 w 1376"/>
                <a:gd name="T5" fmla="*/ 272 h 1376"/>
                <a:gd name="T6" fmla="*/ 20 w 1376"/>
                <a:gd name="T7" fmla="*/ 526 h 1376"/>
                <a:gd name="T8" fmla="*/ 0 w 1376"/>
                <a:gd name="T9" fmla="*/ 724 h 1376"/>
                <a:gd name="T10" fmla="*/ 48 w 1376"/>
                <a:gd name="T11" fmla="*/ 942 h 1376"/>
                <a:gd name="T12" fmla="*/ 202 w 1376"/>
                <a:gd name="T13" fmla="*/ 1174 h 1376"/>
                <a:gd name="T14" fmla="*/ 434 w 1376"/>
                <a:gd name="T15" fmla="*/ 1328 h 1376"/>
                <a:gd name="T16" fmla="*/ 654 w 1376"/>
                <a:gd name="T17" fmla="*/ 1376 h 1376"/>
                <a:gd name="T18" fmla="*/ 850 w 1376"/>
                <a:gd name="T19" fmla="*/ 1358 h 1376"/>
                <a:gd name="T20" fmla="*/ 1104 w 1376"/>
                <a:gd name="T21" fmla="*/ 1236 h 1376"/>
                <a:gd name="T22" fmla="*/ 1286 w 1376"/>
                <a:gd name="T23" fmla="*/ 1028 h 1376"/>
                <a:gd name="T24" fmla="*/ 1372 w 1376"/>
                <a:gd name="T25" fmla="*/ 756 h 1376"/>
                <a:gd name="T26" fmla="*/ 1372 w 1376"/>
                <a:gd name="T27" fmla="*/ 622 h 1376"/>
                <a:gd name="T28" fmla="*/ 1286 w 1376"/>
                <a:gd name="T29" fmla="*/ 350 h 1376"/>
                <a:gd name="T30" fmla="*/ 1104 w 1376"/>
                <a:gd name="T31" fmla="*/ 142 h 1376"/>
                <a:gd name="T32" fmla="*/ 850 w 1376"/>
                <a:gd name="T33" fmla="*/ 20 h 1376"/>
                <a:gd name="T34" fmla="*/ 450 w 1376"/>
                <a:gd name="T35" fmla="*/ 154 h 1376"/>
                <a:gd name="T36" fmla="*/ 282 w 1376"/>
                <a:gd name="T37" fmla="*/ 384 h 1376"/>
                <a:gd name="T38" fmla="*/ 128 w 1376"/>
                <a:gd name="T39" fmla="*/ 424 h 1376"/>
                <a:gd name="T40" fmla="*/ 332 w 1376"/>
                <a:gd name="T41" fmla="*/ 184 h 1376"/>
                <a:gd name="T42" fmla="*/ 328 w 1376"/>
                <a:gd name="T43" fmla="*/ 490 h 1376"/>
                <a:gd name="T44" fmla="*/ 106 w 1376"/>
                <a:gd name="T45" fmla="*/ 590 h 1376"/>
                <a:gd name="T46" fmla="*/ 338 w 1376"/>
                <a:gd name="T47" fmla="*/ 438 h 1376"/>
                <a:gd name="T48" fmla="*/ 240 w 1376"/>
                <a:gd name="T49" fmla="*/ 896 h 1376"/>
                <a:gd name="T50" fmla="*/ 80 w 1376"/>
                <a:gd name="T51" fmla="*/ 740 h 1376"/>
                <a:gd name="T52" fmla="*/ 246 w 1376"/>
                <a:gd name="T53" fmla="*/ 978 h 1376"/>
                <a:gd name="T54" fmla="*/ 432 w 1376"/>
                <a:gd name="T55" fmla="*/ 1194 h 1376"/>
                <a:gd name="T56" fmla="*/ 332 w 1376"/>
                <a:gd name="T57" fmla="*/ 1194 h 1376"/>
                <a:gd name="T58" fmla="*/ 128 w 1376"/>
                <a:gd name="T59" fmla="*/ 954 h 1376"/>
                <a:gd name="T60" fmla="*/ 590 w 1376"/>
                <a:gd name="T61" fmla="*/ 1272 h 1376"/>
                <a:gd name="T62" fmla="*/ 438 w 1376"/>
                <a:gd name="T63" fmla="*/ 1040 h 1376"/>
                <a:gd name="T64" fmla="*/ 530 w 1376"/>
                <a:gd name="T65" fmla="*/ 984 h 1376"/>
                <a:gd name="T66" fmla="*/ 654 w 1376"/>
                <a:gd name="T67" fmla="*/ 994 h 1376"/>
                <a:gd name="T68" fmla="*/ 470 w 1376"/>
                <a:gd name="T69" fmla="*/ 404 h 1376"/>
                <a:gd name="T70" fmla="*/ 490 w 1376"/>
                <a:gd name="T71" fmla="*/ 328 h 1376"/>
                <a:gd name="T72" fmla="*/ 574 w 1376"/>
                <a:gd name="T73" fmla="*/ 118 h 1376"/>
                <a:gd name="T74" fmla="*/ 1250 w 1376"/>
                <a:gd name="T75" fmla="*/ 470 h 1376"/>
                <a:gd name="T76" fmla="*/ 1006 w 1376"/>
                <a:gd name="T77" fmla="*/ 320 h 1376"/>
                <a:gd name="T78" fmla="*/ 920 w 1376"/>
                <a:gd name="T79" fmla="*/ 116 h 1376"/>
                <a:gd name="T80" fmla="*/ 1172 w 1376"/>
                <a:gd name="T81" fmla="*/ 304 h 1376"/>
                <a:gd name="T82" fmla="*/ 722 w 1376"/>
                <a:gd name="T83" fmla="*/ 76 h 1376"/>
                <a:gd name="T84" fmla="*/ 872 w 1376"/>
                <a:gd name="T85" fmla="*/ 198 h 1376"/>
                <a:gd name="T86" fmla="*/ 722 w 1376"/>
                <a:gd name="T87" fmla="*/ 76 h 1376"/>
                <a:gd name="T88" fmla="*/ 984 w 1376"/>
                <a:gd name="T89" fmla="*/ 530 h 1376"/>
                <a:gd name="T90" fmla="*/ 984 w 1376"/>
                <a:gd name="T91" fmla="*/ 848 h 1376"/>
                <a:gd name="T92" fmla="*/ 722 w 1376"/>
                <a:gd name="T93" fmla="*/ 1302 h 1376"/>
                <a:gd name="T94" fmla="*/ 896 w 1376"/>
                <a:gd name="T95" fmla="*/ 1136 h 1376"/>
                <a:gd name="T96" fmla="*/ 738 w 1376"/>
                <a:gd name="T97" fmla="*/ 1296 h 1376"/>
                <a:gd name="T98" fmla="*/ 978 w 1376"/>
                <a:gd name="T99" fmla="*/ 1130 h 1376"/>
                <a:gd name="T100" fmla="*/ 1194 w 1376"/>
                <a:gd name="T101" fmla="*/ 946 h 1376"/>
                <a:gd name="T102" fmla="*/ 1194 w 1376"/>
                <a:gd name="T103" fmla="*/ 1044 h 1376"/>
                <a:gd name="T104" fmla="*/ 952 w 1376"/>
                <a:gd name="T105" fmla="*/ 1248 h 1376"/>
                <a:gd name="T106" fmla="*/ 1062 w 1376"/>
                <a:gd name="T107" fmla="*/ 724 h 1376"/>
                <a:gd name="T108" fmla="*/ 1230 w 1376"/>
                <a:gd name="T109" fmla="*/ 832 h 1376"/>
                <a:gd name="T110" fmla="*/ 1060 w 1376"/>
                <a:gd name="T111" fmla="*/ 598 h 1376"/>
                <a:gd name="T112" fmla="*/ 1230 w 1376"/>
                <a:gd name="T113" fmla="*/ 546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76" h="1376">
                  <a:moveTo>
                    <a:pt x="722" y="2"/>
                  </a:moveTo>
                  <a:lnTo>
                    <a:pt x="722" y="2"/>
                  </a:lnTo>
                  <a:lnTo>
                    <a:pt x="722" y="2"/>
                  </a:lnTo>
                  <a:lnTo>
                    <a:pt x="688" y="0"/>
                  </a:lnTo>
                  <a:lnTo>
                    <a:pt x="688" y="0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20" y="4"/>
                  </a:lnTo>
                  <a:lnTo>
                    <a:pt x="588" y="8"/>
                  </a:lnTo>
                  <a:lnTo>
                    <a:pt x="556" y="14"/>
                  </a:lnTo>
                  <a:lnTo>
                    <a:pt x="524" y="20"/>
                  </a:lnTo>
                  <a:lnTo>
                    <a:pt x="494" y="28"/>
                  </a:lnTo>
                  <a:lnTo>
                    <a:pt x="464" y="38"/>
                  </a:lnTo>
                  <a:lnTo>
                    <a:pt x="434" y="50"/>
                  </a:lnTo>
                  <a:lnTo>
                    <a:pt x="406" y="62"/>
                  </a:lnTo>
                  <a:lnTo>
                    <a:pt x="378" y="76"/>
                  </a:lnTo>
                  <a:lnTo>
                    <a:pt x="350" y="90"/>
                  </a:lnTo>
                  <a:lnTo>
                    <a:pt x="322" y="106"/>
                  </a:lnTo>
                  <a:lnTo>
                    <a:pt x="296" y="124"/>
                  </a:lnTo>
                  <a:lnTo>
                    <a:pt x="272" y="142"/>
                  </a:lnTo>
                  <a:lnTo>
                    <a:pt x="248" y="160"/>
                  </a:lnTo>
                  <a:lnTo>
                    <a:pt x="224" y="182"/>
                  </a:lnTo>
                  <a:lnTo>
                    <a:pt x="202" y="202"/>
                  </a:lnTo>
                  <a:lnTo>
                    <a:pt x="180" y="224"/>
                  </a:lnTo>
                  <a:lnTo>
                    <a:pt x="160" y="248"/>
                  </a:lnTo>
                  <a:lnTo>
                    <a:pt x="140" y="272"/>
                  </a:lnTo>
                  <a:lnTo>
                    <a:pt x="122" y="298"/>
                  </a:lnTo>
                  <a:lnTo>
                    <a:pt x="104" y="324"/>
                  </a:lnTo>
                  <a:lnTo>
                    <a:pt x="90" y="350"/>
                  </a:lnTo>
                  <a:lnTo>
                    <a:pt x="74" y="378"/>
                  </a:lnTo>
                  <a:lnTo>
                    <a:pt x="60" y="406"/>
                  </a:lnTo>
                  <a:lnTo>
                    <a:pt x="48" y="436"/>
                  </a:lnTo>
                  <a:lnTo>
                    <a:pt x="38" y="464"/>
                  </a:lnTo>
                  <a:lnTo>
                    <a:pt x="28" y="494"/>
                  </a:lnTo>
                  <a:lnTo>
                    <a:pt x="20" y="526"/>
                  </a:lnTo>
                  <a:lnTo>
                    <a:pt x="12" y="558"/>
                  </a:lnTo>
                  <a:lnTo>
                    <a:pt x="8" y="588"/>
                  </a:lnTo>
                  <a:lnTo>
                    <a:pt x="4" y="622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4" y="756"/>
                  </a:lnTo>
                  <a:lnTo>
                    <a:pt x="8" y="788"/>
                  </a:lnTo>
                  <a:lnTo>
                    <a:pt x="12" y="820"/>
                  </a:lnTo>
                  <a:lnTo>
                    <a:pt x="20" y="852"/>
                  </a:lnTo>
                  <a:lnTo>
                    <a:pt x="28" y="882"/>
                  </a:lnTo>
                  <a:lnTo>
                    <a:pt x="38" y="912"/>
                  </a:lnTo>
                  <a:lnTo>
                    <a:pt x="48" y="942"/>
                  </a:lnTo>
                  <a:lnTo>
                    <a:pt x="60" y="972"/>
                  </a:lnTo>
                  <a:lnTo>
                    <a:pt x="74" y="1000"/>
                  </a:lnTo>
                  <a:lnTo>
                    <a:pt x="90" y="1028"/>
                  </a:lnTo>
                  <a:lnTo>
                    <a:pt x="104" y="1054"/>
                  </a:lnTo>
                  <a:lnTo>
                    <a:pt x="122" y="1080"/>
                  </a:lnTo>
                  <a:lnTo>
                    <a:pt x="140" y="1104"/>
                  </a:lnTo>
                  <a:lnTo>
                    <a:pt x="160" y="1130"/>
                  </a:lnTo>
                  <a:lnTo>
                    <a:pt x="180" y="1152"/>
                  </a:lnTo>
                  <a:lnTo>
                    <a:pt x="202" y="1174"/>
                  </a:lnTo>
                  <a:lnTo>
                    <a:pt x="224" y="1196"/>
                  </a:lnTo>
                  <a:lnTo>
                    <a:pt x="248" y="1216"/>
                  </a:lnTo>
                  <a:lnTo>
                    <a:pt x="272" y="1236"/>
                  </a:lnTo>
                  <a:lnTo>
                    <a:pt x="296" y="1254"/>
                  </a:lnTo>
                  <a:lnTo>
                    <a:pt x="322" y="1272"/>
                  </a:lnTo>
                  <a:lnTo>
                    <a:pt x="350" y="1288"/>
                  </a:lnTo>
                  <a:lnTo>
                    <a:pt x="378" y="1302"/>
                  </a:lnTo>
                  <a:lnTo>
                    <a:pt x="406" y="1316"/>
                  </a:lnTo>
                  <a:lnTo>
                    <a:pt x="434" y="1328"/>
                  </a:lnTo>
                  <a:lnTo>
                    <a:pt x="464" y="1340"/>
                  </a:lnTo>
                  <a:lnTo>
                    <a:pt x="494" y="1348"/>
                  </a:lnTo>
                  <a:lnTo>
                    <a:pt x="524" y="1358"/>
                  </a:lnTo>
                  <a:lnTo>
                    <a:pt x="556" y="1364"/>
                  </a:lnTo>
                  <a:lnTo>
                    <a:pt x="588" y="1370"/>
                  </a:lnTo>
                  <a:lnTo>
                    <a:pt x="620" y="1374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88" y="1376"/>
                  </a:lnTo>
                  <a:lnTo>
                    <a:pt x="688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56" y="1374"/>
                  </a:lnTo>
                  <a:lnTo>
                    <a:pt x="788" y="1370"/>
                  </a:lnTo>
                  <a:lnTo>
                    <a:pt x="820" y="1364"/>
                  </a:lnTo>
                  <a:lnTo>
                    <a:pt x="850" y="1358"/>
                  </a:lnTo>
                  <a:lnTo>
                    <a:pt x="882" y="1348"/>
                  </a:lnTo>
                  <a:lnTo>
                    <a:pt x="912" y="1340"/>
                  </a:lnTo>
                  <a:lnTo>
                    <a:pt x="942" y="1328"/>
                  </a:lnTo>
                  <a:lnTo>
                    <a:pt x="970" y="1316"/>
                  </a:lnTo>
                  <a:lnTo>
                    <a:pt x="998" y="1302"/>
                  </a:lnTo>
                  <a:lnTo>
                    <a:pt x="1026" y="1288"/>
                  </a:lnTo>
                  <a:lnTo>
                    <a:pt x="1052" y="1272"/>
                  </a:lnTo>
                  <a:lnTo>
                    <a:pt x="1078" y="1254"/>
                  </a:lnTo>
                  <a:lnTo>
                    <a:pt x="1104" y="1236"/>
                  </a:lnTo>
                  <a:lnTo>
                    <a:pt x="1128" y="1216"/>
                  </a:lnTo>
                  <a:lnTo>
                    <a:pt x="1152" y="1196"/>
                  </a:lnTo>
                  <a:lnTo>
                    <a:pt x="1174" y="1174"/>
                  </a:lnTo>
                  <a:lnTo>
                    <a:pt x="1196" y="1152"/>
                  </a:lnTo>
                  <a:lnTo>
                    <a:pt x="1216" y="1130"/>
                  </a:lnTo>
                  <a:lnTo>
                    <a:pt x="1236" y="1104"/>
                  </a:lnTo>
                  <a:lnTo>
                    <a:pt x="1254" y="1080"/>
                  </a:lnTo>
                  <a:lnTo>
                    <a:pt x="1270" y="1054"/>
                  </a:lnTo>
                  <a:lnTo>
                    <a:pt x="1286" y="1028"/>
                  </a:lnTo>
                  <a:lnTo>
                    <a:pt x="1302" y="1000"/>
                  </a:lnTo>
                  <a:lnTo>
                    <a:pt x="1314" y="972"/>
                  </a:lnTo>
                  <a:lnTo>
                    <a:pt x="1328" y="942"/>
                  </a:lnTo>
                  <a:lnTo>
                    <a:pt x="1338" y="912"/>
                  </a:lnTo>
                  <a:lnTo>
                    <a:pt x="1348" y="882"/>
                  </a:lnTo>
                  <a:lnTo>
                    <a:pt x="1356" y="852"/>
                  </a:lnTo>
                  <a:lnTo>
                    <a:pt x="1364" y="820"/>
                  </a:lnTo>
                  <a:lnTo>
                    <a:pt x="1368" y="788"/>
                  </a:lnTo>
                  <a:lnTo>
                    <a:pt x="1372" y="756"/>
                  </a:lnTo>
                  <a:lnTo>
                    <a:pt x="1374" y="724"/>
                  </a:lnTo>
                  <a:lnTo>
                    <a:pt x="1376" y="724"/>
                  </a:lnTo>
                  <a:lnTo>
                    <a:pt x="1376" y="724"/>
                  </a:lnTo>
                  <a:lnTo>
                    <a:pt x="1376" y="688"/>
                  </a:lnTo>
                  <a:lnTo>
                    <a:pt x="1376" y="688"/>
                  </a:lnTo>
                  <a:lnTo>
                    <a:pt x="1376" y="654"/>
                  </a:lnTo>
                  <a:lnTo>
                    <a:pt x="1374" y="654"/>
                  </a:lnTo>
                  <a:lnTo>
                    <a:pt x="1374" y="654"/>
                  </a:lnTo>
                  <a:lnTo>
                    <a:pt x="1372" y="622"/>
                  </a:lnTo>
                  <a:lnTo>
                    <a:pt x="1368" y="588"/>
                  </a:lnTo>
                  <a:lnTo>
                    <a:pt x="1364" y="558"/>
                  </a:lnTo>
                  <a:lnTo>
                    <a:pt x="1356" y="526"/>
                  </a:lnTo>
                  <a:lnTo>
                    <a:pt x="1348" y="494"/>
                  </a:lnTo>
                  <a:lnTo>
                    <a:pt x="1338" y="464"/>
                  </a:lnTo>
                  <a:lnTo>
                    <a:pt x="1328" y="436"/>
                  </a:lnTo>
                  <a:lnTo>
                    <a:pt x="1314" y="406"/>
                  </a:lnTo>
                  <a:lnTo>
                    <a:pt x="1302" y="378"/>
                  </a:lnTo>
                  <a:lnTo>
                    <a:pt x="1286" y="350"/>
                  </a:lnTo>
                  <a:lnTo>
                    <a:pt x="1270" y="324"/>
                  </a:lnTo>
                  <a:lnTo>
                    <a:pt x="1254" y="298"/>
                  </a:lnTo>
                  <a:lnTo>
                    <a:pt x="1236" y="272"/>
                  </a:lnTo>
                  <a:lnTo>
                    <a:pt x="1216" y="248"/>
                  </a:lnTo>
                  <a:lnTo>
                    <a:pt x="1196" y="224"/>
                  </a:lnTo>
                  <a:lnTo>
                    <a:pt x="1174" y="202"/>
                  </a:lnTo>
                  <a:lnTo>
                    <a:pt x="1152" y="182"/>
                  </a:lnTo>
                  <a:lnTo>
                    <a:pt x="1128" y="160"/>
                  </a:lnTo>
                  <a:lnTo>
                    <a:pt x="1104" y="142"/>
                  </a:lnTo>
                  <a:lnTo>
                    <a:pt x="1078" y="124"/>
                  </a:lnTo>
                  <a:lnTo>
                    <a:pt x="1052" y="106"/>
                  </a:lnTo>
                  <a:lnTo>
                    <a:pt x="1026" y="90"/>
                  </a:lnTo>
                  <a:lnTo>
                    <a:pt x="998" y="76"/>
                  </a:lnTo>
                  <a:lnTo>
                    <a:pt x="970" y="62"/>
                  </a:lnTo>
                  <a:lnTo>
                    <a:pt x="942" y="50"/>
                  </a:lnTo>
                  <a:lnTo>
                    <a:pt x="912" y="38"/>
                  </a:lnTo>
                  <a:lnTo>
                    <a:pt x="882" y="28"/>
                  </a:lnTo>
                  <a:lnTo>
                    <a:pt x="850" y="20"/>
                  </a:lnTo>
                  <a:lnTo>
                    <a:pt x="820" y="14"/>
                  </a:lnTo>
                  <a:lnTo>
                    <a:pt x="788" y="8"/>
                  </a:lnTo>
                  <a:lnTo>
                    <a:pt x="756" y="4"/>
                  </a:lnTo>
                  <a:lnTo>
                    <a:pt x="722" y="2"/>
                  </a:lnTo>
                  <a:lnTo>
                    <a:pt x="722" y="2"/>
                  </a:lnTo>
                  <a:close/>
                  <a:moveTo>
                    <a:pt x="490" y="102"/>
                  </a:moveTo>
                  <a:lnTo>
                    <a:pt x="490" y="102"/>
                  </a:lnTo>
                  <a:lnTo>
                    <a:pt x="470" y="128"/>
                  </a:lnTo>
                  <a:lnTo>
                    <a:pt x="450" y="154"/>
                  </a:lnTo>
                  <a:lnTo>
                    <a:pt x="432" y="184"/>
                  </a:lnTo>
                  <a:lnTo>
                    <a:pt x="414" y="214"/>
                  </a:lnTo>
                  <a:lnTo>
                    <a:pt x="398" y="248"/>
                  </a:lnTo>
                  <a:lnTo>
                    <a:pt x="384" y="282"/>
                  </a:lnTo>
                  <a:lnTo>
                    <a:pt x="370" y="320"/>
                  </a:lnTo>
                  <a:lnTo>
                    <a:pt x="358" y="358"/>
                  </a:lnTo>
                  <a:lnTo>
                    <a:pt x="358" y="358"/>
                  </a:lnTo>
                  <a:lnTo>
                    <a:pt x="318" y="370"/>
                  </a:lnTo>
                  <a:lnTo>
                    <a:pt x="282" y="384"/>
                  </a:lnTo>
                  <a:lnTo>
                    <a:pt x="246" y="400"/>
                  </a:lnTo>
                  <a:lnTo>
                    <a:pt x="214" y="416"/>
                  </a:lnTo>
                  <a:lnTo>
                    <a:pt x="182" y="432"/>
                  </a:lnTo>
                  <a:lnTo>
                    <a:pt x="154" y="450"/>
                  </a:lnTo>
                  <a:lnTo>
                    <a:pt x="126" y="470"/>
                  </a:lnTo>
                  <a:lnTo>
                    <a:pt x="102" y="490"/>
                  </a:lnTo>
                  <a:lnTo>
                    <a:pt x="102" y="490"/>
                  </a:lnTo>
                  <a:lnTo>
                    <a:pt x="114" y="456"/>
                  </a:lnTo>
                  <a:lnTo>
                    <a:pt x="128" y="424"/>
                  </a:lnTo>
                  <a:lnTo>
                    <a:pt x="146" y="392"/>
                  </a:lnTo>
                  <a:lnTo>
                    <a:pt x="164" y="362"/>
                  </a:lnTo>
                  <a:lnTo>
                    <a:pt x="182" y="332"/>
                  </a:lnTo>
                  <a:lnTo>
                    <a:pt x="204" y="304"/>
                  </a:lnTo>
                  <a:lnTo>
                    <a:pt x="226" y="278"/>
                  </a:lnTo>
                  <a:lnTo>
                    <a:pt x="250" y="252"/>
                  </a:lnTo>
                  <a:lnTo>
                    <a:pt x="276" y="228"/>
                  </a:lnTo>
                  <a:lnTo>
                    <a:pt x="304" y="204"/>
                  </a:lnTo>
                  <a:lnTo>
                    <a:pt x="332" y="184"/>
                  </a:lnTo>
                  <a:lnTo>
                    <a:pt x="362" y="164"/>
                  </a:lnTo>
                  <a:lnTo>
                    <a:pt x="392" y="146"/>
                  </a:lnTo>
                  <a:lnTo>
                    <a:pt x="424" y="130"/>
                  </a:lnTo>
                  <a:lnTo>
                    <a:pt x="456" y="116"/>
                  </a:lnTo>
                  <a:lnTo>
                    <a:pt x="490" y="102"/>
                  </a:lnTo>
                  <a:lnTo>
                    <a:pt x="490" y="102"/>
                  </a:lnTo>
                  <a:close/>
                  <a:moveTo>
                    <a:pt x="338" y="438"/>
                  </a:moveTo>
                  <a:lnTo>
                    <a:pt x="338" y="438"/>
                  </a:lnTo>
                  <a:lnTo>
                    <a:pt x="328" y="490"/>
                  </a:lnTo>
                  <a:lnTo>
                    <a:pt x="320" y="544"/>
                  </a:lnTo>
                  <a:lnTo>
                    <a:pt x="316" y="598"/>
                  </a:lnTo>
                  <a:lnTo>
                    <a:pt x="312" y="654"/>
                  </a:lnTo>
                  <a:lnTo>
                    <a:pt x="76" y="654"/>
                  </a:lnTo>
                  <a:lnTo>
                    <a:pt x="76" y="654"/>
                  </a:lnTo>
                  <a:lnTo>
                    <a:pt x="80" y="638"/>
                  </a:lnTo>
                  <a:lnTo>
                    <a:pt x="86" y="622"/>
                  </a:lnTo>
                  <a:lnTo>
                    <a:pt x="96" y="606"/>
                  </a:lnTo>
                  <a:lnTo>
                    <a:pt x="106" y="590"/>
                  </a:lnTo>
                  <a:lnTo>
                    <a:pt x="116" y="576"/>
                  </a:lnTo>
                  <a:lnTo>
                    <a:pt x="130" y="560"/>
                  </a:lnTo>
                  <a:lnTo>
                    <a:pt x="144" y="546"/>
                  </a:lnTo>
                  <a:lnTo>
                    <a:pt x="162" y="532"/>
                  </a:lnTo>
                  <a:lnTo>
                    <a:pt x="198" y="506"/>
                  </a:lnTo>
                  <a:lnTo>
                    <a:pt x="240" y="480"/>
                  </a:lnTo>
                  <a:lnTo>
                    <a:pt x="286" y="458"/>
                  </a:lnTo>
                  <a:lnTo>
                    <a:pt x="338" y="438"/>
                  </a:lnTo>
                  <a:lnTo>
                    <a:pt x="338" y="438"/>
                  </a:lnTo>
                  <a:close/>
                  <a:moveTo>
                    <a:pt x="312" y="724"/>
                  </a:moveTo>
                  <a:lnTo>
                    <a:pt x="312" y="724"/>
                  </a:lnTo>
                  <a:lnTo>
                    <a:pt x="316" y="780"/>
                  </a:lnTo>
                  <a:lnTo>
                    <a:pt x="320" y="834"/>
                  </a:lnTo>
                  <a:lnTo>
                    <a:pt x="328" y="888"/>
                  </a:lnTo>
                  <a:lnTo>
                    <a:pt x="338" y="938"/>
                  </a:lnTo>
                  <a:lnTo>
                    <a:pt x="338" y="938"/>
                  </a:lnTo>
                  <a:lnTo>
                    <a:pt x="286" y="918"/>
                  </a:lnTo>
                  <a:lnTo>
                    <a:pt x="240" y="896"/>
                  </a:lnTo>
                  <a:lnTo>
                    <a:pt x="198" y="872"/>
                  </a:lnTo>
                  <a:lnTo>
                    <a:pt x="162" y="846"/>
                  </a:lnTo>
                  <a:lnTo>
                    <a:pt x="144" y="832"/>
                  </a:lnTo>
                  <a:lnTo>
                    <a:pt x="130" y="818"/>
                  </a:lnTo>
                  <a:lnTo>
                    <a:pt x="116" y="802"/>
                  </a:lnTo>
                  <a:lnTo>
                    <a:pt x="106" y="788"/>
                  </a:lnTo>
                  <a:lnTo>
                    <a:pt x="96" y="772"/>
                  </a:lnTo>
                  <a:lnTo>
                    <a:pt x="86" y="756"/>
                  </a:lnTo>
                  <a:lnTo>
                    <a:pt x="80" y="740"/>
                  </a:lnTo>
                  <a:lnTo>
                    <a:pt x="76" y="724"/>
                  </a:lnTo>
                  <a:lnTo>
                    <a:pt x="312" y="724"/>
                  </a:lnTo>
                  <a:close/>
                  <a:moveTo>
                    <a:pt x="102" y="886"/>
                  </a:moveTo>
                  <a:lnTo>
                    <a:pt x="102" y="886"/>
                  </a:lnTo>
                  <a:lnTo>
                    <a:pt x="126" y="908"/>
                  </a:lnTo>
                  <a:lnTo>
                    <a:pt x="154" y="926"/>
                  </a:lnTo>
                  <a:lnTo>
                    <a:pt x="182" y="946"/>
                  </a:lnTo>
                  <a:lnTo>
                    <a:pt x="214" y="962"/>
                  </a:lnTo>
                  <a:lnTo>
                    <a:pt x="246" y="978"/>
                  </a:lnTo>
                  <a:lnTo>
                    <a:pt x="282" y="994"/>
                  </a:lnTo>
                  <a:lnTo>
                    <a:pt x="318" y="1006"/>
                  </a:lnTo>
                  <a:lnTo>
                    <a:pt x="358" y="1020"/>
                  </a:lnTo>
                  <a:lnTo>
                    <a:pt x="358" y="1020"/>
                  </a:lnTo>
                  <a:lnTo>
                    <a:pt x="370" y="1058"/>
                  </a:lnTo>
                  <a:lnTo>
                    <a:pt x="384" y="1094"/>
                  </a:lnTo>
                  <a:lnTo>
                    <a:pt x="398" y="1130"/>
                  </a:lnTo>
                  <a:lnTo>
                    <a:pt x="414" y="1164"/>
                  </a:lnTo>
                  <a:lnTo>
                    <a:pt x="432" y="1194"/>
                  </a:lnTo>
                  <a:lnTo>
                    <a:pt x="450" y="1224"/>
                  </a:lnTo>
                  <a:lnTo>
                    <a:pt x="470" y="1250"/>
                  </a:lnTo>
                  <a:lnTo>
                    <a:pt x="490" y="1274"/>
                  </a:lnTo>
                  <a:lnTo>
                    <a:pt x="490" y="1274"/>
                  </a:lnTo>
                  <a:lnTo>
                    <a:pt x="456" y="1262"/>
                  </a:lnTo>
                  <a:lnTo>
                    <a:pt x="424" y="1248"/>
                  </a:lnTo>
                  <a:lnTo>
                    <a:pt x="392" y="1232"/>
                  </a:lnTo>
                  <a:lnTo>
                    <a:pt x="362" y="1214"/>
                  </a:lnTo>
                  <a:lnTo>
                    <a:pt x="332" y="1194"/>
                  </a:lnTo>
                  <a:lnTo>
                    <a:pt x="304" y="1172"/>
                  </a:lnTo>
                  <a:lnTo>
                    <a:pt x="276" y="1150"/>
                  </a:lnTo>
                  <a:lnTo>
                    <a:pt x="250" y="1126"/>
                  </a:lnTo>
                  <a:lnTo>
                    <a:pt x="226" y="1100"/>
                  </a:lnTo>
                  <a:lnTo>
                    <a:pt x="204" y="1074"/>
                  </a:lnTo>
                  <a:lnTo>
                    <a:pt x="182" y="1046"/>
                  </a:lnTo>
                  <a:lnTo>
                    <a:pt x="164" y="1016"/>
                  </a:lnTo>
                  <a:lnTo>
                    <a:pt x="146" y="984"/>
                  </a:lnTo>
                  <a:lnTo>
                    <a:pt x="128" y="954"/>
                  </a:lnTo>
                  <a:lnTo>
                    <a:pt x="114" y="920"/>
                  </a:lnTo>
                  <a:lnTo>
                    <a:pt x="102" y="886"/>
                  </a:lnTo>
                  <a:lnTo>
                    <a:pt x="102" y="886"/>
                  </a:lnTo>
                  <a:close/>
                  <a:moveTo>
                    <a:pt x="654" y="1302"/>
                  </a:moveTo>
                  <a:lnTo>
                    <a:pt x="654" y="1302"/>
                  </a:lnTo>
                  <a:lnTo>
                    <a:pt x="636" y="1296"/>
                  </a:lnTo>
                  <a:lnTo>
                    <a:pt x="620" y="1290"/>
                  </a:lnTo>
                  <a:lnTo>
                    <a:pt x="604" y="1282"/>
                  </a:lnTo>
                  <a:lnTo>
                    <a:pt x="590" y="1272"/>
                  </a:lnTo>
                  <a:lnTo>
                    <a:pt x="574" y="1260"/>
                  </a:lnTo>
                  <a:lnTo>
                    <a:pt x="560" y="1246"/>
                  </a:lnTo>
                  <a:lnTo>
                    <a:pt x="546" y="1232"/>
                  </a:lnTo>
                  <a:lnTo>
                    <a:pt x="532" y="1216"/>
                  </a:lnTo>
                  <a:lnTo>
                    <a:pt x="504" y="1178"/>
                  </a:lnTo>
                  <a:lnTo>
                    <a:pt x="480" y="1136"/>
                  </a:lnTo>
                  <a:lnTo>
                    <a:pt x="458" y="1090"/>
                  </a:lnTo>
                  <a:lnTo>
                    <a:pt x="438" y="1040"/>
                  </a:lnTo>
                  <a:lnTo>
                    <a:pt x="438" y="1040"/>
                  </a:lnTo>
                  <a:lnTo>
                    <a:pt x="490" y="1048"/>
                  </a:lnTo>
                  <a:lnTo>
                    <a:pt x="542" y="1056"/>
                  </a:lnTo>
                  <a:lnTo>
                    <a:pt x="596" y="1060"/>
                  </a:lnTo>
                  <a:lnTo>
                    <a:pt x="654" y="1064"/>
                  </a:lnTo>
                  <a:lnTo>
                    <a:pt x="654" y="1302"/>
                  </a:lnTo>
                  <a:close/>
                  <a:moveTo>
                    <a:pt x="654" y="994"/>
                  </a:moveTo>
                  <a:lnTo>
                    <a:pt x="654" y="994"/>
                  </a:lnTo>
                  <a:lnTo>
                    <a:pt x="590" y="990"/>
                  </a:lnTo>
                  <a:lnTo>
                    <a:pt x="530" y="984"/>
                  </a:lnTo>
                  <a:lnTo>
                    <a:pt x="470" y="974"/>
                  </a:lnTo>
                  <a:lnTo>
                    <a:pt x="414" y="962"/>
                  </a:lnTo>
                  <a:lnTo>
                    <a:pt x="414" y="962"/>
                  </a:lnTo>
                  <a:lnTo>
                    <a:pt x="402" y="906"/>
                  </a:lnTo>
                  <a:lnTo>
                    <a:pt x="392" y="848"/>
                  </a:lnTo>
                  <a:lnTo>
                    <a:pt x="386" y="786"/>
                  </a:lnTo>
                  <a:lnTo>
                    <a:pt x="382" y="724"/>
                  </a:lnTo>
                  <a:lnTo>
                    <a:pt x="654" y="724"/>
                  </a:lnTo>
                  <a:lnTo>
                    <a:pt x="654" y="994"/>
                  </a:lnTo>
                  <a:close/>
                  <a:moveTo>
                    <a:pt x="654" y="654"/>
                  </a:moveTo>
                  <a:lnTo>
                    <a:pt x="382" y="654"/>
                  </a:lnTo>
                  <a:lnTo>
                    <a:pt x="382" y="654"/>
                  </a:lnTo>
                  <a:lnTo>
                    <a:pt x="386" y="592"/>
                  </a:lnTo>
                  <a:lnTo>
                    <a:pt x="392" y="530"/>
                  </a:lnTo>
                  <a:lnTo>
                    <a:pt x="402" y="472"/>
                  </a:lnTo>
                  <a:lnTo>
                    <a:pt x="414" y="416"/>
                  </a:lnTo>
                  <a:lnTo>
                    <a:pt x="414" y="416"/>
                  </a:lnTo>
                  <a:lnTo>
                    <a:pt x="470" y="404"/>
                  </a:lnTo>
                  <a:lnTo>
                    <a:pt x="530" y="394"/>
                  </a:lnTo>
                  <a:lnTo>
                    <a:pt x="590" y="386"/>
                  </a:lnTo>
                  <a:lnTo>
                    <a:pt x="654" y="384"/>
                  </a:lnTo>
                  <a:lnTo>
                    <a:pt x="654" y="654"/>
                  </a:lnTo>
                  <a:close/>
                  <a:moveTo>
                    <a:pt x="654" y="314"/>
                  </a:moveTo>
                  <a:lnTo>
                    <a:pt x="654" y="314"/>
                  </a:lnTo>
                  <a:lnTo>
                    <a:pt x="596" y="316"/>
                  </a:lnTo>
                  <a:lnTo>
                    <a:pt x="542" y="322"/>
                  </a:lnTo>
                  <a:lnTo>
                    <a:pt x="490" y="328"/>
                  </a:lnTo>
                  <a:lnTo>
                    <a:pt x="438" y="338"/>
                  </a:lnTo>
                  <a:lnTo>
                    <a:pt x="438" y="338"/>
                  </a:lnTo>
                  <a:lnTo>
                    <a:pt x="458" y="288"/>
                  </a:lnTo>
                  <a:lnTo>
                    <a:pt x="480" y="240"/>
                  </a:lnTo>
                  <a:lnTo>
                    <a:pt x="504" y="198"/>
                  </a:lnTo>
                  <a:lnTo>
                    <a:pt x="532" y="162"/>
                  </a:lnTo>
                  <a:lnTo>
                    <a:pt x="546" y="146"/>
                  </a:lnTo>
                  <a:lnTo>
                    <a:pt x="560" y="132"/>
                  </a:lnTo>
                  <a:lnTo>
                    <a:pt x="574" y="118"/>
                  </a:lnTo>
                  <a:lnTo>
                    <a:pt x="590" y="106"/>
                  </a:lnTo>
                  <a:lnTo>
                    <a:pt x="604" y="96"/>
                  </a:lnTo>
                  <a:lnTo>
                    <a:pt x="620" y="88"/>
                  </a:lnTo>
                  <a:lnTo>
                    <a:pt x="636" y="82"/>
                  </a:lnTo>
                  <a:lnTo>
                    <a:pt x="654" y="76"/>
                  </a:lnTo>
                  <a:lnTo>
                    <a:pt x="654" y="314"/>
                  </a:lnTo>
                  <a:close/>
                  <a:moveTo>
                    <a:pt x="1274" y="490"/>
                  </a:moveTo>
                  <a:lnTo>
                    <a:pt x="1274" y="490"/>
                  </a:lnTo>
                  <a:lnTo>
                    <a:pt x="1250" y="470"/>
                  </a:lnTo>
                  <a:lnTo>
                    <a:pt x="1222" y="450"/>
                  </a:lnTo>
                  <a:lnTo>
                    <a:pt x="1194" y="432"/>
                  </a:lnTo>
                  <a:lnTo>
                    <a:pt x="1162" y="416"/>
                  </a:lnTo>
                  <a:lnTo>
                    <a:pt x="1128" y="400"/>
                  </a:lnTo>
                  <a:lnTo>
                    <a:pt x="1094" y="384"/>
                  </a:lnTo>
                  <a:lnTo>
                    <a:pt x="1056" y="370"/>
                  </a:lnTo>
                  <a:lnTo>
                    <a:pt x="1018" y="358"/>
                  </a:lnTo>
                  <a:lnTo>
                    <a:pt x="1018" y="358"/>
                  </a:lnTo>
                  <a:lnTo>
                    <a:pt x="1006" y="320"/>
                  </a:lnTo>
                  <a:lnTo>
                    <a:pt x="992" y="282"/>
                  </a:lnTo>
                  <a:lnTo>
                    <a:pt x="978" y="248"/>
                  </a:lnTo>
                  <a:lnTo>
                    <a:pt x="962" y="214"/>
                  </a:lnTo>
                  <a:lnTo>
                    <a:pt x="944" y="184"/>
                  </a:lnTo>
                  <a:lnTo>
                    <a:pt x="926" y="154"/>
                  </a:lnTo>
                  <a:lnTo>
                    <a:pt x="906" y="128"/>
                  </a:lnTo>
                  <a:lnTo>
                    <a:pt x="886" y="102"/>
                  </a:lnTo>
                  <a:lnTo>
                    <a:pt x="886" y="102"/>
                  </a:lnTo>
                  <a:lnTo>
                    <a:pt x="920" y="116"/>
                  </a:lnTo>
                  <a:lnTo>
                    <a:pt x="952" y="130"/>
                  </a:lnTo>
                  <a:lnTo>
                    <a:pt x="984" y="146"/>
                  </a:lnTo>
                  <a:lnTo>
                    <a:pt x="1014" y="164"/>
                  </a:lnTo>
                  <a:lnTo>
                    <a:pt x="1044" y="184"/>
                  </a:lnTo>
                  <a:lnTo>
                    <a:pt x="1072" y="204"/>
                  </a:lnTo>
                  <a:lnTo>
                    <a:pt x="1100" y="228"/>
                  </a:lnTo>
                  <a:lnTo>
                    <a:pt x="1124" y="252"/>
                  </a:lnTo>
                  <a:lnTo>
                    <a:pt x="1150" y="278"/>
                  </a:lnTo>
                  <a:lnTo>
                    <a:pt x="1172" y="304"/>
                  </a:lnTo>
                  <a:lnTo>
                    <a:pt x="1194" y="332"/>
                  </a:lnTo>
                  <a:lnTo>
                    <a:pt x="1212" y="362"/>
                  </a:lnTo>
                  <a:lnTo>
                    <a:pt x="1230" y="392"/>
                  </a:lnTo>
                  <a:lnTo>
                    <a:pt x="1246" y="424"/>
                  </a:lnTo>
                  <a:lnTo>
                    <a:pt x="1262" y="456"/>
                  </a:lnTo>
                  <a:lnTo>
                    <a:pt x="1274" y="490"/>
                  </a:lnTo>
                  <a:lnTo>
                    <a:pt x="1274" y="490"/>
                  </a:lnTo>
                  <a:close/>
                  <a:moveTo>
                    <a:pt x="722" y="76"/>
                  </a:moveTo>
                  <a:lnTo>
                    <a:pt x="722" y="76"/>
                  </a:lnTo>
                  <a:lnTo>
                    <a:pt x="738" y="82"/>
                  </a:lnTo>
                  <a:lnTo>
                    <a:pt x="754" y="88"/>
                  </a:lnTo>
                  <a:lnTo>
                    <a:pt x="770" y="96"/>
                  </a:lnTo>
                  <a:lnTo>
                    <a:pt x="786" y="106"/>
                  </a:lnTo>
                  <a:lnTo>
                    <a:pt x="802" y="118"/>
                  </a:lnTo>
                  <a:lnTo>
                    <a:pt x="816" y="132"/>
                  </a:lnTo>
                  <a:lnTo>
                    <a:pt x="830" y="146"/>
                  </a:lnTo>
                  <a:lnTo>
                    <a:pt x="844" y="162"/>
                  </a:lnTo>
                  <a:lnTo>
                    <a:pt x="872" y="198"/>
                  </a:lnTo>
                  <a:lnTo>
                    <a:pt x="896" y="240"/>
                  </a:lnTo>
                  <a:lnTo>
                    <a:pt x="918" y="288"/>
                  </a:lnTo>
                  <a:lnTo>
                    <a:pt x="938" y="338"/>
                  </a:lnTo>
                  <a:lnTo>
                    <a:pt x="938" y="338"/>
                  </a:lnTo>
                  <a:lnTo>
                    <a:pt x="886" y="328"/>
                  </a:lnTo>
                  <a:lnTo>
                    <a:pt x="834" y="322"/>
                  </a:lnTo>
                  <a:lnTo>
                    <a:pt x="778" y="316"/>
                  </a:lnTo>
                  <a:lnTo>
                    <a:pt x="722" y="314"/>
                  </a:lnTo>
                  <a:lnTo>
                    <a:pt x="722" y="76"/>
                  </a:lnTo>
                  <a:close/>
                  <a:moveTo>
                    <a:pt x="722" y="384"/>
                  </a:moveTo>
                  <a:lnTo>
                    <a:pt x="722" y="384"/>
                  </a:lnTo>
                  <a:lnTo>
                    <a:pt x="786" y="386"/>
                  </a:lnTo>
                  <a:lnTo>
                    <a:pt x="846" y="394"/>
                  </a:lnTo>
                  <a:lnTo>
                    <a:pt x="904" y="404"/>
                  </a:lnTo>
                  <a:lnTo>
                    <a:pt x="960" y="416"/>
                  </a:lnTo>
                  <a:lnTo>
                    <a:pt x="960" y="416"/>
                  </a:lnTo>
                  <a:lnTo>
                    <a:pt x="974" y="472"/>
                  </a:lnTo>
                  <a:lnTo>
                    <a:pt x="984" y="530"/>
                  </a:lnTo>
                  <a:lnTo>
                    <a:pt x="990" y="592"/>
                  </a:lnTo>
                  <a:lnTo>
                    <a:pt x="994" y="654"/>
                  </a:lnTo>
                  <a:lnTo>
                    <a:pt x="722" y="654"/>
                  </a:lnTo>
                  <a:lnTo>
                    <a:pt x="722" y="384"/>
                  </a:lnTo>
                  <a:close/>
                  <a:moveTo>
                    <a:pt x="722" y="724"/>
                  </a:moveTo>
                  <a:lnTo>
                    <a:pt x="994" y="724"/>
                  </a:lnTo>
                  <a:lnTo>
                    <a:pt x="994" y="724"/>
                  </a:lnTo>
                  <a:lnTo>
                    <a:pt x="990" y="786"/>
                  </a:lnTo>
                  <a:lnTo>
                    <a:pt x="984" y="848"/>
                  </a:lnTo>
                  <a:lnTo>
                    <a:pt x="974" y="906"/>
                  </a:lnTo>
                  <a:lnTo>
                    <a:pt x="960" y="962"/>
                  </a:lnTo>
                  <a:lnTo>
                    <a:pt x="960" y="962"/>
                  </a:lnTo>
                  <a:lnTo>
                    <a:pt x="904" y="974"/>
                  </a:lnTo>
                  <a:lnTo>
                    <a:pt x="846" y="984"/>
                  </a:lnTo>
                  <a:lnTo>
                    <a:pt x="786" y="990"/>
                  </a:lnTo>
                  <a:lnTo>
                    <a:pt x="722" y="994"/>
                  </a:lnTo>
                  <a:lnTo>
                    <a:pt x="722" y="724"/>
                  </a:lnTo>
                  <a:close/>
                  <a:moveTo>
                    <a:pt x="722" y="1302"/>
                  </a:moveTo>
                  <a:lnTo>
                    <a:pt x="722" y="1064"/>
                  </a:lnTo>
                  <a:lnTo>
                    <a:pt x="722" y="1064"/>
                  </a:lnTo>
                  <a:lnTo>
                    <a:pt x="778" y="1060"/>
                  </a:lnTo>
                  <a:lnTo>
                    <a:pt x="834" y="1056"/>
                  </a:lnTo>
                  <a:lnTo>
                    <a:pt x="886" y="1048"/>
                  </a:lnTo>
                  <a:lnTo>
                    <a:pt x="938" y="1040"/>
                  </a:lnTo>
                  <a:lnTo>
                    <a:pt x="938" y="1040"/>
                  </a:lnTo>
                  <a:lnTo>
                    <a:pt x="918" y="1090"/>
                  </a:lnTo>
                  <a:lnTo>
                    <a:pt x="896" y="1136"/>
                  </a:lnTo>
                  <a:lnTo>
                    <a:pt x="872" y="1178"/>
                  </a:lnTo>
                  <a:lnTo>
                    <a:pt x="844" y="1216"/>
                  </a:lnTo>
                  <a:lnTo>
                    <a:pt x="830" y="1232"/>
                  </a:lnTo>
                  <a:lnTo>
                    <a:pt x="816" y="1246"/>
                  </a:lnTo>
                  <a:lnTo>
                    <a:pt x="802" y="1260"/>
                  </a:lnTo>
                  <a:lnTo>
                    <a:pt x="786" y="1272"/>
                  </a:lnTo>
                  <a:lnTo>
                    <a:pt x="770" y="1282"/>
                  </a:lnTo>
                  <a:lnTo>
                    <a:pt x="754" y="1290"/>
                  </a:lnTo>
                  <a:lnTo>
                    <a:pt x="738" y="1296"/>
                  </a:lnTo>
                  <a:lnTo>
                    <a:pt x="722" y="1302"/>
                  </a:lnTo>
                  <a:lnTo>
                    <a:pt x="722" y="1302"/>
                  </a:lnTo>
                  <a:close/>
                  <a:moveTo>
                    <a:pt x="886" y="1274"/>
                  </a:moveTo>
                  <a:lnTo>
                    <a:pt x="886" y="1274"/>
                  </a:lnTo>
                  <a:lnTo>
                    <a:pt x="906" y="1250"/>
                  </a:lnTo>
                  <a:lnTo>
                    <a:pt x="926" y="1224"/>
                  </a:lnTo>
                  <a:lnTo>
                    <a:pt x="944" y="1194"/>
                  </a:lnTo>
                  <a:lnTo>
                    <a:pt x="962" y="1164"/>
                  </a:lnTo>
                  <a:lnTo>
                    <a:pt x="978" y="1130"/>
                  </a:lnTo>
                  <a:lnTo>
                    <a:pt x="992" y="1094"/>
                  </a:lnTo>
                  <a:lnTo>
                    <a:pt x="1006" y="1058"/>
                  </a:lnTo>
                  <a:lnTo>
                    <a:pt x="1018" y="1020"/>
                  </a:lnTo>
                  <a:lnTo>
                    <a:pt x="1018" y="1020"/>
                  </a:lnTo>
                  <a:lnTo>
                    <a:pt x="1056" y="1006"/>
                  </a:lnTo>
                  <a:lnTo>
                    <a:pt x="1094" y="994"/>
                  </a:lnTo>
                  <a:lnTo>
                    <a:pt x="1128" y="978"/>
                  </a:lnTo>
                  <a:lnTo>
                    <a:pt x="1162" y="962"/>
                  </a:lnTo>
                  <a:lnTo>
                    <a:pt x="1194" y="946"/>
                  </a:lnTo>
                  <a:lnTo>
                    <a:pt x="1222" y="926"/>
                  </a:lnTo>
                  <a:lnTo>
                    <a:pt x="1250" y="908"/>
                  </a:lnTo>
                  <a:lnTo>
                    <a:pt x="1274" y="886"/>
                  </a:lnTo>
                  <a:lnTo>
                    <a:pt x="1274" y="886"/>
                  </a:lnTo>
                  <a:lnTo>
                    <a:pt x="1262" y="920"/>
                  </a:lnTo>
                  <a:lnTo>
                    <a:pt x="1246" y="954"/>
                  </a:lnTo>
                  <a:lnTo>
                    <a:pt x="1230" y="984"/>
                  </a:lnTo>
                  <a:lnTo>
                    <a:pt x="1212" y="1016"/>
                  </a:lnTo>
                  <a:lnTo>
                    <a:pt x="1194" y="1044"/>
                  </a:lnTo>
                  <a:lnTo>
                    <a:pt x="1172" y="1074"/>
                  </a:lnTo>
                  <a:lnTo>
                    <a:pt x="1150" y="1100"/>
                  </a:lnTo>
                  <a:lnTo>
                    <a:pt x="1124" y="1126"/>
                  </a:lnTo>
                  <a:lnTo>
                    <a:pt x="1100" y="1150"/>
                  </a:lnTo>
                  <a:lnTo>
                    <a:pt x="1072" y="1172"/>
                  </a:lnTo>
                  <a:lnTo>
                    <a:pt x="1044" y="1194"/>
                  </a:lnTo>
                  <a:lnTo>
                    <a:pt x="1014" y="1214"/>
                  </a:lnTo>
                  <a:lnTo>
                    <a:pt x="984" y="1232"/>
                  </a:lnTo>
                  <a:lnTo>
                    <a:pt x="952" y="1248"/>
                  </a:lnTo>
                  <a:lnTo>
                    <a:pt x="920" y="1262"/>
                  </a:lnTo>
                  <a:lnTo>
                    <a:pt x="886" y="1274"/>
                  </a:lnTo>
                  <a:lnTo>
                    <a:pt x="886" y="1274"/>
                  </a:lnTo>
                  <a:close/>
                  <a:moveTo>
                    <a:pt x="1038" y="938"/>
                  </a:moveTo>
                  <a:lnTo>
                    <a:pt x="1038" y="938"/>
                  </a:lnTo>
                  <a:lnTo>
                    <a:pt x="1048" y="888"/>
                  </a:lnTo>
                  <a:lnTo>
                    <a:pt x="1056" y="834"/>
                  </a:lnTo>
                  <a:lnTo>
                    <a:pt x="1060" y="780"/>
                  </a:lnTo>
                  <a:lnTo>
                    <a:pt x="1062" y="724"/>
                  </a:lnTo>
                  <a:lnTo>
                    <a:pt x="1300" y="724"/>
                  </a:lnTo>
                  <a:lnTo>
                    <a:pt x="1300" y="724"/>
                  </a:lnTo>
                  <a:lnTo>
                    <a:pt x="1296" y="740"/>
                  </a:lnTo>
                  <a:lnTo>
                    <a:pt x="1288" y="756"/>
                  </a:lnTo>
                  <a:lnTo>
                    <a:pt x="1280" y="772"/>
                  </a:lnTo>
                  <a:lnTo>
                    <a:pt x="1270" y="788"/>
                  </a:lnTo>
                  <a:lnTo>
                    <a:pt x="1258" y="802"/>
                  </a:lnTo>
                  <a:lnTo>
                    <a:pt x="1246" y="818"/>
                  </a:lnTo>
                  <a:lnTo>
                    <a:pt x="1230" y="832"/>
                  </a:lnTo>
                  <a:lnTo>
                    <a:pt x="1214" y="846"/>
                  </a:lnTo>
                  <a:lnTo>
                    <a:pt x="1178" y="872"/>
                  </a:lnTo>
                  <a:lnTo>
                    <a:pt x="1136" y="896"/>
                  </a:lnTo>
                  <a:lnTo>
                    <a:pt x="1090" y="918"/>
                  </a:lnTo>
                  <a:lnTo>
                    <a:pt x="1038" y="938"/>
                  </a:lnTo>
                  <a:lnTo>
                    <a:pt x="1038" y="938"/>
                  </a:lnTo>
                  <a:close/>
                  <a:moveTo>
                    <a:pt x="1062" y="654"/>
                  </a:moveTo>
                  <a:lnTo>
                    <a:pt x="1062" y="654"/>
                  </a:lnTo>
                  <a:lnTo>
                    <a:pt x="1060" y="598"/>
                  </a:lnTo>
                  <a:lnTo>
                    <a:pt x="1056" y="544"/>
                  </a:lnTo>
                  <a:lnTo>
                    <a:pt x="1048" y="490"/>
                  </a:lnTo>
                  <a:lnTo>
                    <a:pt x="1038" y="438"/>
                  </a:lnTo>
                  <a:lnTo>
                    <a:pt x="1038" y="438"/>
                  </a:lnTo>
                  <a:lnTo>
                    <a:pt x="1090" y="458"/>
                  </a:lnTo>
                  <a:lnTo>
                    <a:pt x="1136" y="480"/>
                  </a:lnTo>
                  <a:lnTo>
                    <a:pt x="1178" y="506"/>
                  </a:lnTo>
                  <a:lnTo>
                    <a:pt x="1214" y="532"/>
                  </a:lnTo>
                  <a:lnTo>
                    <a:pt x="1230" y="546"/>
                  </a:lnTo>
                  <a:lnTo>
                    <a:pt x="1246" y="560"/>
                  </a:lnTo>
                  <a:lnTo>
                    <a:pt x="1258" y="576"/>
                  </a:lnTo>
                  <a:lnTo>
                    <a:pt x="1270" y="590"/>
                  </a:lnTo>
                  <a:lnTo>
                    <a:pt x="1280" y="606"/>
                  </a:lnTo>
                  <a:lnTo>
                    <a:pt x="1288" y="622"/>
                  </a:lnTo>
                  <a:lnTo>
                    <a:pt x="1296" y="638"/>
                  </a:lnTo>
                  <a:lnTo>
                    <a:pt x="1300" y="654"/>
                  </a:lnTo>
                  <a:lnTo>
                    <a:pt x="1062" y="6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9" name="Freeform 15"/>
            <p:cNvSpPr>
              <a:spLocks/>
            </p:cNvSpPr>
            <p:nvPr/>
          </p:nvSpPr>
          <p:spPr bwMode="auto">
            <a:xfrm>
              <a:off x="3011488" y="3322638"/>
              <a:ext cx="314325" cy="317500"/>
            </a:xfrm>
            <a:custGeom>
              <a:avLst/>
              <a:gdLst>
                <a:gd name="T0" fmla="*/ 0 w 198"/>
                <a:gd name="T1" fmla="*/ 100 h 200"/>
                <a:gd name="T2" fmla="*/ 0 w 198"/>
                <a:gd name="T3" fmla="*/ 100 h 200"/>
                <a:gd name="T4" fmla="*/ 2 w 198"/>
                <a:gd name="T5" fmla="*/ 80 h 200"/>
                <a:gd name="T6" fmla="*/ 8 w 198"/>
                <a:gd name="T7" fmla="*/ 62 h 200"/>
                <a:gd name="T8" fmla="*/ 18 w 198"/>
                <a:gd name="T9" fmla="*/ 44 h 200"/>
                <a:gd name="T10" fmla="*/ 30 w 198"/>
                <a:gd name="T11" fmla="*/ 30 h 200"/>
                <a:gd name="T12" fmla="*/ 44 w 198"/>
                <a:gd name="T13" fmla="*/ 18 h 200"/>
                <a:gd name="T14" fmla="*/ 62 w 198"/>
                <a:gd name="T15" fmla="*/ 8 h 200"/>
                <a:gd name="T16" fmla="*/ 80 w 198"/>
                <a:gd name="T17" fmla="*/ 2 h 200"/>
                <a:gd name="T18" fmla="*/ 100 w 198"/>
                <a:gd name="T19" fmla="*/ 0 h 200"/>
                <a:gd name="T20" fmla="*/ 100 w 198"/>
                <a:gd name="T21" fmla="*/ 0 h 200"/>
                <a:gd name="T22" fmla="*/ 120 w 198"/>
                <a:gd name="T23" fmla="*/ 2 h 200"/>
                <a:gd name="T24" fmla="*/ 138 w 198"/>
                <a:gd name="T25" fmla="*/ 8 h 200"/>
                <a:gd name="T26" fmla="*/ 156 w 198"/>
                <a:gd name="T27" fmla="*/ 18 h 200"/>
                <a:gd name="T28" fmla="*/ 170 w 198"/>
                <a:gd name="T29" fmla="*/ 30 h 200"/>
                <a:gd name="T30" fmla="*/ 182 w 198"/>
                <a:gd name="T31" fmla="*/ 44 h 200"/>
                <a:gd name="T32" fmla="*/ 192 w 198"/>
                <a:gd name="T33" fmla="*/ 62 h 200"/>
                <a:gd name="T34" fmla="*/ 196 w 198"/>
                <a:gd name="T35" fmla="*/ 80 h 200"/>
                <a:gd name="T36" fmla="*/ 198 w 198"/>
                <a:gd name="T37" fmla="*/ 100 h 200"/>
                <a:gd name="T38" fmla="*/ 198 w 198"/>
                <a:gd name="T39" fmla="*/ 100 h 200"/>
                <a:gd name="T40" fmla="*/ 196 w 198"/>
                <a:gd name="T41" fmla="*/ 120 h 200"/>
                <a:gd name="T42" fmla="*/ 192 w 198"/>
                <a:gd name="T43" fmla="*/ 138 h 200"/>
                <a:gd name="T44" fmla="*/ 182 w 198"/>
                <a:gd name="T45" fmla="*/ 156 h 200"/>
                <a:gd name="T46" fmla="*/ 170 w 198"/>
                <a:gd name="T47" fmla="*/ 170 h 200"/>
                <a:gd name="T48" fmla="*/ 156 w 198"/>
                <a:gd name="T49" fmla="*/ 182 h 200"/>
                <a:gd name="T50" fmla="*/ 138 w 198"/>
                <a:gd name="T51" fmla="*/ 192 h 200"/>
                <a:gd name="T52" fmla="*/ 120 w 198"/>
                <a:gd name="T53" fmla="*/ 198 h 200"/>
                <a:gd name="T54" fmla="*/ 100 w 198"/>
                <a:gd name="T55" fmla="*/ 200 h 200"/>
                <a:gd name="T56" fmla="*/ 100 w 198"/>
                <a:gd name="T57" fmla="*/ 200 h 200"/>
                <a:gd name="T58" fmla="*/ 80 w 198"/>
                <a:gd name="T59" fmla="*/ 198 h 200"/>
                <a:gd name="T60" fmla="*/ 62 w 198"/>
                <a:gd name="T61" fmla="*/ 192 h 200"/>
                <a:gd name="T62" fmla="*/ 44 w 198"/>
                <a:gd name="T63" fmla="*/ 182 h 200"/>
                <a:gd name="T64" fmla="*/ 30 w 198"/>
                <a:gd name="T65" fmla="*/ 170 h 200"/>
                <a:gd name="T66" fmla="*/ 18 w 198"/>
                <a:gd name="T67" fmla="*/ 156 h 200"/>
                <a:gd name="T68" fmla="*/ 8 w 198"/>
                <a:gd name="T69" fmla="*/ 138 h 200"/>
                <a:gd name="T70" fmla="*/ 2 w 198"/>
                <a:gd name="T71" fmla="*/ 120 h 200"/>
                <a:gd name="T72" fmla="*/ 0 w 198"/>
                <a:gd name="T73" fmla="*/ 100 h 200"/>
                <a:gd name="T74" fmla="*/ 0 w 198"/>
                <a:gd name="T75" fmla="*/ 1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8" h="200">
                  <a:moveTo>
                    <a:pt x="0" y="100"/>
                  </a:moveTo>
                  <a:lnTo>
                    <a:pt x="0" y="100"/>
                  </a:lnTo>
                  <a:lnTo>
                    <a:pt x="2" y="80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4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20" y="2"/>
                  </a:lnTo>
                  <a:lnTo>
                    <a:pt x="138" y="8"/>
                  </a:lnTo>
                  <a:lnTo>
                    <a:pt x="156" y="18"/>
                  </a:lnTo>
                  <a:lnTo>
                    <a:pt x="170" y="30"/>
                  </a:lnTo>
                  <a:lnTo>
                    <a:pt x="182" y="44"/>
                  </a:lnTo>
                  <a:lnTo>
                    <a:pt x="192" y="62"/>
                  </a:lnTo>
                  <a:lnTo>
                    <a:pt x="196" y="80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6" y="120"/>
                  </a:lnTo>
                  <a:lnTo>
                    <a:pt x="192" y="138"/>
                  </a:lnTo>
                  <a:lnTo>
                    <a:pt x="182" y="156"/>
                  </a:lnTo>
                  <a:lnTo>
                    <a:pt x="170" y="170"/>
                  </a:lnTo>
                  <a:lnTo>
                    <a:pt x="156" y="182"/>
                  </a:lnTo>
                  <a:lnTo>
                    <a:pt x="138" y="192"/>
                  </a:lnTo>
                  <a:lnTo>
                    <a:pt x="120" y="198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80" y="198"/>
                  </a:lnTo>
                  <a:lnTo>
                    <a:pt x="62" y="192"/>
                  </a:lnTo>
                  <a:lnTo>
                    <a:pt x="44" y="182"/>
                  </a:lnTo>
                  <a:lnTo>
                    <a:pt x="30" y="170"/>
                  </a:lnTo>
                  <a:lnTo>
                    <a:pt x="18" y="156"/>
                  </a:lnTo>
                  <a:lnTo>
                    <a:pt x="8" y="138"/>
                  </a:lnTo>
                  <a:lnTo>
                    <a:pt x="2" y="120"/>
                  </a:lnTo>
                  <a:lnTo>
                    <a:pt x="0" y="10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0" name="Freeform 16"/>
            <p:cNvSpPr>
              <a:spLocks/>
            </p:cNvSpPr>
            <p:nvPr/>
          </p:nvSpPr>
          <p:spPr bwMode="auto">
            <a:xfrm>
              <a:off x="4033838" y="3325813"/>
              <a:ext cx="330200" cy="333375"/>
            </a:xfrm>
            <a:custGeom>
              <a:avLst/>
              <a:gdLst>
                <a:gd name="T0" fmla="*/ 0 w 208"/>
                <a:gd name="T1" fmla="*/ 104 h 210"/>
                <a:gd name="T2" fmla="*/ 0 w 208"/>
                <a:gd name="T3" fmla="*/ 104 h 210"/>
                <a:gd name="T4" fmla="*/ 2 w 208"/>
                <a:gd name="T5" fmla="*/ 84 h 210"/>
                <a:gd name="T6" fmla="*/ 8 w 208"/>
                <a:gd name="T7" fmla="*/ 64 h 210"/>
                <a:gd name="T8" fmla="*/ 18 w 208"/>
                <a:gd name="T9" fmla="*/ 46 h 210"/>
                <a:gd name="T10" fmla="*/ 30 w 208"/>
                <a:gd name="T11" fmla="*/ 30 h 210"/>
                <a:gd name="T12" fmla="*/ 46 w 208"/>
                <a:gd name="T13" fmla="*/ 18 h 210"/>
                <a:gd name="T14" fmla="*/ 64 w 208"/>
                <a:gd name="T15" fmla="*/ 8 h 210"/>
                <a:gd name="T16" fmla="*/ 84 w 208"/>
                <a:gd name="T17" fmla="*/ 2 h 210"/>
                <a:gd name="T18" fmla="*/ 104 w 208"/>
                <a:gd name="T19" fmla="*/ 0 h 210"/>
                <a:gd name="T20" fmla="*/ 104 w 208"/>
                <a:gd name="T21" fmla="*/ 0 h 210"/>
                <a:gd name="T22" fmla="*/ 126 w 208"/>
                <a:gd name="T23" fmla="*/ 2 h 210"/>
                <a:gd name="T24" fmla="*/ 144 w 208"/>
                <a:gd name="T25" fmla="*/ 8 h 210"/>
                <a:gd name="T26" fmla="*/ 162 w 208"/>
                <a:gd name="T27" fmla="*/ 18 h 210"/>
                <a:gd name="T28" fmla="*/ 178 w 208"/>
                <a:gd name="T29" fmla="*/ 30 h 210"/>
                <a:gd name="T30" fmla="*/ 190 w 208"/>
                <a:gd name="T31" fmla="*/ 46 h 210"/>
                <a:gd name="T32" fmla="*/ 200 w 208"/>
                <a:gd name="T33" fmla="*/ 64 h 210"/>
                <a:gd name="T34" fmla="*/ 206 w 208"/>
                <a:gd name="T35" fmla="*/ 84 h 210"/>
                <a:gd name="T36" fmla="*/ 208 w 208"/>
                <a:gd name="T37" fmla="*/ 104 h 210"/>
                <a:gd name="T38" fmla="*/ 208 w 208"/>
                <a:gd name="T39" fmla="*/ 104 h 210"/>
                <a:gd name="T40" fmla="*/ 206 w 208"/>
                <a:gd name="T41" fmla="*/ 126 h 210"/>
                <a:gd name="T42" fmla="*/ 200 w 208"/>
                <a:gd name="T43" fmla="*/ 146 h 210"/>
                <a:gd name="T44" fmla="*/ 190 w 208"/>
                <a:gd name="T45" fmla="*/ 164 h 210"/>
                <a:gd name="T46" fmla="*/ 178 w 208"/>
                <a:gd name="T47" fmla="*/ 178 h 210"/>
                <a:gd name="T48" fmla="*/ 162 w 208"/>
                <a:gd name="T49" fmla="*/ 192 h 210"/>
                <a:gd name="T50" fmla="*/ 144 w 208"/>
                <a:gd name="T51" fmla="*/ 200 h 210"/>
                <a:gd name="T52" fmla="*/ 126 w 208"/>
                <a:gd name="T53" fmla="*/ 208 h 210"/>
                <a:gd name="T54" fmla="*/ 104 w 208"/>
                <a:gd name="T55" fmla="*/ 210 h 210"/>
                <a:gd name="T56" fmla="*/ 104 w 208"/>
                <a:gd name="T57" fmla="*/ 210 h 210"/>
                <a:gd name="T58" fmla="*/ 84 w 208"/>
                <a:gd name="T59" fmla="*/ 208 h 210"/>
                <a:gd name="T60" fmla="*/ 64 w 208"/>
                <a:gd name="T61" fmla="*/ 200 h 210"/>
                <a:gd name="T62" fmla="*/ 46 w 208"/>
                <a:gd name="T63" fmla="*/ 192 h 210"/>
                <a:gd name="T64" fmla="*/ 30 w 208"/>
                <a:gd name="T65" fmla="*/ 178 h 210"/>
                <a:gd name="T66" fmla="*/ 18 w 208"/>
                <a:gd name="T67" fmla="*/ 164 h 210"/>
                <a:gd name="T68" fmla="*/ 8 w 208"/>
                <a:gd name="T69" fmla="*/ 146 h 210"/>
                <a:gd name="T70" fmla="*/ 2 w 208"/>
                <a:gd name="T71" fmla="*/ 126 h 210"/>
                <a:gd name="T72" fmla="*/ 0 w 208"/>
                <a:gd name="T73" fmla="*/ 104 h 210"/>
                <a:gd name="T74" fmla="*/ 0 w 208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0" y="104"/>
                  </a:move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6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78"/>
                  </a:lnTo>
                  <a:lnTo>
                    <a:pt x="162" y="192"/>
                  </a:lnTo>
                  <a:lnTo>
                    <a:pt x="144" y="200"/>
                  </a:lnTo>
                  <a:lnTo>
                    <a:pt x="126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0" y="178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1" name="Freeform 17"/>
            <p:cNvSpPr>
              <a:spLocks/>
            </p:cNvSpPr>
            <p:nvPr/>
          </p:nvSpPr>
          <p:spPr bwMode="auto">
            <a:xfrm>
              <a:off x="1960563" y="3325813"/>
              <a:ext cx="333375" cy="333375"/>
            </a:xfrm>
            <a:custGeom>
              <a:avLst/>
              <a:gdLst>
                <a:gd name="T0" fmla="*/ 0 w 210"/>
                <a:gd name="T1" fmla="*/ 104 h 210"/>
                <a:gd name="T2" fmla="*/ 0 w 210"/>
                <a:gd name="T3" fmla="*/ 104 h 210"/>
                <a:gd name="T4" fmla="*/ 4 w 210"/>
                <a:gd name="T5" fmla="*/ 84 h 210"/>
                <a:gd name="T6" fmla="*/ 10 w 210"/>
                <a:gd name="T7" fmla="*/ 64 h 210"/>
                <a:gd name="T8" fmla="*/ 18 w 210"/>
                <a:gd name="T9" fmla="*/ 46 h 210"/>
                <a:gd name="T10" fmla="*/ 32 w 210"/>
                <a:gd name="T11" fmla="*/ 30 h 210"/>
                <a:gd name="T12" fmla="*/ 46 w 210"/>
                <a:gd name="T13" fmla="*/ 18 h 210"/>
                <a:gd name="T14" fmla="*/ 64 w 210"/>
                <a:gd name="T15" fmla="*/ 8 h 210"/>
                <a:gd name="T16" fmla="*/ 84 w 210"/>
                <a:gd name="T17" fmla="*/ 2 h 210"/>
                <a:gd name="T18" fmla="*/ 106 w 210"/>
                <a:gd name="T19" fmla="*/ 0 h 210"/>
                <a:gd name="T20" fmla="*/ 106 w 210"/>
                <a:gd name="T21" fmla="*/ 0 h 210"/>
                <a:gd name="T22" fmla="*/ 126 w 210"/>
                <a:gd name="T23" fmla="*/ 2 h 210"/>
                <a:gd name="T24" fmla="*/ 146 w 210"/>
                <a:gd name="T25" fmla="*/ 8 h 210"/>
                <a:gd name="T26" fmla="*/ 164 w 210"/>
                <a:gd name="T27" fmla="*/ 18 h 210"/>
                <a:gd name="T28" fmla="*/ 180 w 210"/>
                <a:gd name="T29" fmla="*/ 30 h 210"/>
                <a:gd name="T30" fmla="*/ 192 w 210"/>
                <a:gd name="T31" fmla="*/ 46 h 210"/>
                <a:gd name="T32" fmla="*/ 202 w 210"/>
                <a:gd name="T33" fmla="*/ 64 h 210"/>
                <a:gd name="T34" fmla="*/ 208 w 210"/>
                <a:gd name="T35" fmla="*/ 84 h 210"/>
                <a:gd name="T36" fmla="*/ 210 w 210"/>
                <a:gd name="T37" fmla="*/ 104 h 210"/>
                <a:gd name="T38" fmla="*/ 210 w 210"/>
                <a:gd name="T39" fmla="*/ 104 h 210"/>
                <a:gd name="T40" fmla="*/ 208 w 210"/>
                <a:gd name="T41" fmla="*/ 126 h 210"/>
                <a:gd name="T42" fmla="*/ 202 w 210"/>
                <a:gd name="T43" fmla="*/ 146 h 210"/>
                <a:gd name="T44" fmla="*/ 192 w 210"/>
                <a:gd name="T45" fmla="*/ 164 h 210"/>
                <a:gd name="T46" fmla="*/ 180 w 210"/>
                <a:gd name="T47" fmla="*/ 178 h 210"/>
                <a:gd name="T48" fmla="*/ 164 w 210"/>
                <a:gd name="T49" fmla="*/ 192 h 210"/>
                <a:gd name="T50" fmla="*/ 146 w 210"/>
                <a:gd name="T51" fmla="*/ 200 h 210"/>
                <a:gd name="T52" fmla="*/ 126 w 210"/>
                <a:gd name="T53" fmla="*/ 208 h 210"/>
                <a:gd name="T54" fmla="*/ 106 w 210"/>
                <a:gd name="T55" fmla="*/ 210 h 210"/>
                <a:gd name="T56" fmla="*/ 106 w 210"/>
                <a:gd name="T57" fmla="*/ 210 h 210"/>
                <a:gd name="T58" fmla="*/ 84 w 210"/>
                <a:gd name="T59" fmla="*/ 208 h 210"/>
                <a:gd name="T60" fmla="*/ 64 w 210"/>
                <a:gd name="T61" fmla="*/ 200 h 210"/>
                <a:gd name="T62" fmla="*/ 46 w 210"/>
                <a:gd name="T63" fmla="*/ 192 h 210"/>
                <a:gd name="T64" fmla="*/ 32 w 210"/>
                <a:gd name="T65" fmla="*/ 178 h 210"/>
                <a:gd name="T66" fmla="*/ 18 w 210"/>
                <a:gd name="T67" fmla="*/ 164 h 210"/>
                <a:gd name="T68" fmla="*/ 10 w 210"/>
                <a:gd name="T69" fmla="*/ 146 h 210"/>
                <a:gd name="T70" fmla="*/ 4 w 210"/>
                <a:gd name="T71" fmla="*/ 126 h 210"/>
                <a:gd name="T72" fmla="*/ 0 w 210"/>
                <a:gd name="T73" fmla="*/ 104 h 210"/>
                <a:gd name="T74" fmla="*/ 0 w 210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0" h="210">
                  <a:moveTo>
                    <a:pt x="0" y="104"/>
                  </a:moveTo>
                  <a:lnTo>
                    <a:pt x="0" y="104"/>
                  </a:lnTo>
                  <a:lnTo>
                    <a:pt x="4" y="84"/>
                  </a:lnTo>
                  <a:lnTo>
                    <a:pt x="10" y="64"/>
                  </a:lnTo>
                  <a:lnTo>
                    <a:pt x="18" y="46"/>
                  </a:lnTo>
                  <a:lnTo>
                    <a:pt x="32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26" y="2"/>
                  </a:lnTo>
                  <a:lnTo>
                    <a:pt x="146" y="8"/>
                  </a:lnTo>
                  <a:lnTo>
                    <a:pt x="164" y="18"/>
                  </a:lnTo>
                  <a:lnTo>
                    <a:pt x="180" y="30"/>
                  </a:lnTo>
                  <a:lnTo>
                    <a:pt x="192" y="46"/>
                  </a:lnTo>
                  <a:lnTo>
                    <a:pt x="202" y="64"/>
                  </a:lnTo>
                  <a:lnTo>
                    <a:pt x="208" y="84"/>
                  </a:lnTo>
                  <a:lnTo>
                    <a:pt x="210" y="104"/>
                  </a:lnTo>
                  <a:lnTo>
                    <a:pt x="210" y="104"/>
                  </a:lnTo>
                  <a:lnTo>
                    <a:pt x="208" y="126"/>
                  </a:lnTo>
                  <a:lnTo>
                    <a:pt x="202" y="146"/>
                  </a:lnTo>
                  <a:lnTo>
                    <a:pt x="192" y="164"/>
                  </a:lnTo>
                  <a:lnTo>
                    <a:pt x="180" y="178"/>
                  </a:lnTo>
                  <a:lnTo>
                    <a:pt x="164" y="192"/>
                  </a:lnTo>
                  <a:lnTo>
                    <a:pt x="146" y="200"/>
                  </a:lnTo>
                  <a:lnTo>
                    <a:pt x="126" y="208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2" y="178"/>
                  </a:lnTo>
                  <a:lnTo>
                    <a:pt x="18" y="164"/>
                  </a:lnTo>
                  <a:lnTo>
                    <a:pt x="10" y="146"/>
                  </a:lnTo>
                  <a:lnTo>
                    <a:pt x="4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2" name="Freeform 18"/>
            <p:cNvSpPr>
              <a:spLocks/>
            </p:cNvSpPr>
            <p:nvPr/>
          </p:nvSpPr>
          <p:spPr bwMode="auto">
            <a:xfrm>
              <a:off x="2998788" y="4360863"/>
              <a:ext cx="330200" cy="333375"/>
            </a:xfrm>
            <a:custGeom>
              <a:avLst/>
              <a:gdLst>
                <a:gd name="T0" fmla="*/ 104 w 208"/>
                <a:gd name="T1" fmla="*/ 0 h 210"/>
                <a:gd name="T2" fmla="*/ 104 w 208"/>
                <a:gd name="T3" fmla="*/ 0 h 210"/>
                <a:gd name="T4" fmla="*/ 124 w 208"/>
                <a:gd name="T5" fmla="*/ 2 h 210"/>
                <a:gd name="T6" fmla="*/ 144 w 208"/>
                <a:gd name="T7" fmla="*/ 10 h 210"/>
                <a:gd name="T8" fmla="*/ 162 w 208"/>
                <a:gd name="T9" fmla="*/ 18 h 210"/>
                <a:gd name="T10" fmla="*/ 178 w 208"/>
                <a:gd name="T11" fmla="*/ 32 h 210"/>
                <a:gd name="T12" fmla="*/ 190 w 208"/>
                <a:gd name="T13" fmla="*/ 46 h 210"/>
                <a:gd name="T14" fmla="*/ 200 w 208"/>
                <a:gd name="T15" fmla="*/ 64 h 210"/>
                <a:gd name="T16" fmla="*/ 206 w 208"/>
                <a:gd name="T17" fmla="*/ 84 h 210"/>
                <a:gd name="T18" fmla="*/ 208 w 208"/>
                <a:gd name="T19" fmla="*/ 106 h 210"/>
                <a:gd name="T20" fmla="*/ 208 w 208"/>
                <a:gd name="T21" fmla="*/ 106 h 210"/>
                <a:gd name="T22" fmla="*/ 206 w 208"/>
                <a:gd name="T23" fmla="*/ 126 h 210"/>
                <a:gd name="T24" fmla="*/ 200 w 208"/>
                <a:gd name="T25" fmla="*/ 146 h 210"/>
                <a:gd name="T26" fmla="*/ 190 w 208"/>
                <a:gd name="T27" fmla="*/ 164 h 210"/>
                <a:gd name="T28" fmla="*/ 178 w 208"/>
                <a:gd name="T29" fmla="*/ 180 h 210"/>
                <a:gd name="T30" fmla="*/ 162 w 208"/>
                <a:gd name="T31" fmla="*/ 192 h 210"/>
                <a:gd name="T32" fmla="*/ 144 w 208"/>
                <a:gd name="T33" fmla="*/ 202 h 210"/>
                <a:gd name="T34" fmla="*/ 124 w 208"/>
                <a:gd name="T35" fmla="*/ 208 h 210"/>
                <a:gd name="T36" fmla="*/ 104 w 208"/>
                <a:gd name="T37" fmla="*/ 210 h 210"/>
                <a:gd name="T38" fmla="*/ 104 w 208"/>
                <a:gd name="T39" fmla="*/ 210 h 210"/>
                <a:gd name="T40" fmla="*/ 82 w 208"/>
                <a:gd name="T41" fmla="*/ 208 h 210"/>
                <a:gd name="T42" fmla="*/ 64 w 208"/>
                <a:gd name="T43" fmla="*/ 202 h 210"/>
                <a:gd name="T44" fmla="*/ 46 w 208"/>
                <a:gd name="T45" fmla="*/ 192 h 210"/>
                <a:gd name="T46" fmla="*/ 30 w 208"/>
                <a:gd name="T47" fmla="*/ 180 h 210"/>
                <a:gd name="T48" fmla="*/ 18 w 208"/>
                <a:gd name="T49" fmla="*/ 164 h 210"/>
                <a:gd name="T50" fmla="*/ 8 w 208"/>
                <a:gd name="T51" fmla="*/ 146 h 210"/>
                <a:gd name="T52" fmla="*/ 2 w 208"/>
                <a:gd name="T53" fmla="*/ 126 h 210"/>
                <a:gd name="T54" fmla="*/ 0 w 208"/>
                <a:gd name="T55" fmla="*/ 106 h 210"/>
                <a:gd name="T56" fmla="*/ 0 w 208"/>
                <a:gd name="T57" fmla="*/ 106 h 210"/>
                <a:gd name="T58" fmla="*/ 2 w 208"/>
                <a:gd name="T59" fmla="*/ 84 h 210"/>
                <a:gd name="T60" fmla="*/ 8 w 208"/>
                <a:gd name="T61" fmla="*/ 64 h 210"/>
                <a:gd name="T62" fmla="*/ 18 w 208"/>
                <a:gd name="T63" fmla="*/ 46 h 210"/>
                <a:gd name="T64" fmla="*/ 30 w 208"/>
                <a:gd name="T65" fmla="*/ 32 h 210"/>
                <a:gd name="T66" fmla="*/ 46 w 208"/>
                <a:gd name="T67" fmla="*/ 18 h 210"/>
                <a:gd name="T68" fmla="*/ 64 w 208"/>
                <a:gd name="T69" fmla="*/ 10 h 210"/>
                <a:gd name="T70" fmla="*/ 82 w 208"/>
                <a:gd name="T71" fmla="*/ 2 h 210"/>
                <a:gd name="T72" fmla="*/ 104 w 208"/>
                <a:gd name="T73" fmla="*/ 0 h 210"/>
                <a:gd name="T74" fmla="*/ 104 w 208"/>
                <a:gd name="T7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10"/>
                  </a:lnTo>
                  <a:lnTo>
                    <a:pt x="162" y="18"/>
                  </a:lnTo>
                  <a:lnTo>
                    <a:pt x="178" y="32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6"/>
                  </a:lnTo>
                  <a:lnTo>
                    <a:pt x="208" y="106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80"/>
                  </a:lnTo>
                  <a:lnTo>
                    <a:pt x="162" y="192"/>
                  </a:lnTo>
                  <a:lnTo>
                    <a:pt x="144" y="202"/>
                  </a:lnTo>
                  <a:lnTo>
                    <a:pt x="124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2" y="208"/>
                  </a:lnTo>
                  <a:lnTo>
                    <a:pt x="64" y="202"/>
                  </a:lnTo>
                  <a:lnTo>
                    <a:pt x="46" y="192"/>
                  </a:lnTo>
                  <a:lnTo>
                    <a:pt x="30" y="180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2"/>
                  </a:lnTo>
                  <a:lnTo>
                    <a:pt x="46" y="18"/>
                  </a:lnTo>
                  <a:lnTo>
                    <a:pt x="64" y="10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3" name="Freeform 19"/>
            <p:cNvSpPr>
              <a:spLocks/>
            </p:cNvSpPr>
            <p:nvPr/>
          </p:nvSpPr>
          <p:spPr bwMode="auto">
            <a:xfrm>
              <a:off x="2998788" y="2290763"/>
              <a:ext cx="330200" cy="330200"/>
            </a:xfrm>
            <a:custGeom>
              <a:avLst/>
              <a:gdLst>
                <a:gd name="T0" fmla="*/ 104 w 208"/>
                <a:gd name="T1" fmla="*/ 0 h 208"/>
                <a:gd name="T2" fmla="*/ 104 w 208"/>
                <a:gd name="T3" fmla="*/ 0 h 208"/>
                <a:gd name="T4" fmla="*/ 124 w 208"/>
                <a:gd name="T5" fmla="*/ 2 h 208"/>
                <a:gd name="T6" fmla="*/ 144 w 208"/>
                <a:gd name="T7" fmla="*/ 8 h 208"/>
                <a:gd name="T8" fmla="*/ 162 w 208"/>
                <a:gd name="T9" fmla="*/ 18 h 208"/>
                <a:gd name="T10" fmla="*/ 178 w 208"/>
                <a:gd name="T11" fmla="*/ 30 h 208"/>
                <a:gd name="T12" fmla="*/ 190 w 208"/>
                <a:gd name="T13" fmla="*/ 46 h 208"/>
                <a:gd name="T14" fmla="*/ 200 w 208"/>
                <a:gd name="T15" fmla="*/ 64 h 208"/>
                <a:gd name="T16" fmla="*/ 206 w 208"/>
                <a:gd name="T17" fmla="*/ 84 h 208"/>
                <a:gd name="T18" fmla="*/ 208 w 208"/>
                <a:gd name="T19" fmla="*/ 104 h 208"/>
                <a:gd name="T20" fmla="*/ 208 w 208"/>
                <a:gd name="T21" fmla="*/ 104 h 208"/>
                <a:gd name="T22" fmla="*/ 206 w 208"/>
                <a:gd name="T23" fmla="*/ 126 h 208"/>
                <a:gd name="T24" fmla="*/ 200 w 208"/>
                <a:gd name="T25" fmla="*/ 144 h 208"/>
                <a:gd name="T26" fmla="*/ 190 w 208"/>
                <a:gd name="T27" fmla="*/ 162 h 208"/>
                <a:gd name="T28" fmla="*/ 178 w 208"/>
                <a:gd name="T29" fmla="*/ 178 h 208"/>
                <a:gd name="T30" fmla="*/ 162 w 208"/>
                <a:gd name="T31" fmla="*/ 190 h 208"/>
                <a:gd name="T32" fmla="*/ 144 w 208"/>
                <a:gd name="T33" fmla="*/ 200 h 208"/>
                <a:gd name="T34" fmla="*/ 124 w 208"/>
                <a:gd name="T35" fmla="*/ 206 h 208"/>
                <a:gd name="T36" fmla="*/ 104 w 208"/>
                <a:gd name="T37" fmla="*/ 208 h 208"/>
                <a:gd name="T38" fmla="*/ 104 w 208"/>
                <a:gd name="T39" fmla="*/ 208 h 208"/>
                <a:gd name="T40" fmla="*/ 82 w 208"/>
                <a:gd name="T41" fmla="*/ 206 h 208"/>
                <a:gd name="T42" fmla="*/ 64 w 208"/>
                <a:gd name="T43" fmla="*/ 200 h 208"/>
                <a:gd name="T44" fmla="*/ 46 w 208"/>
                <a:gd name="T45" fmla="*/ 190 h 208"/>
                <a:gd name="T46" fmla="*/ 30 w 208"/>
                <a:gd name="T47" fmla="*/ 178 h 208"/>
                <a:gd name="T48" fmla="*/ 18 w 208"/>
                <a:gd name="T49" fmla="*/ 162 h 208"/>
                <a:gd name="T50" fmla="*/ 8 w 208"/>
                <a:gd name="T51" fmla="*/ 144 h 208"/>
                <a:gd name="T52" fmla="*/ 2 w 208"/>
                <a:gd name="T53" fmla="*/ 126 h 208"/>
                <a:gd name="T54" fmla="*/ 0 w 208"/>
                <a:gd name="T55" fmla="*/ 104 h 208"/>
                <a:gd name="T56" fmla="*/ 0 w 208"/>
                <a:gd name="T57" fmla="*/ 104 h 208"/>
                <a:gd name="T58" fmla="*/ 2 w 208"/>
                <a:gd name="T59" fmla="*/ 84 h 208"/>
                <a:gd name="T60" fmla="*/ 8 w 208"/>
                <a:gd name="T61" fmla="*/ 64 h 208"/>
                <a:gd name="T62" fmla="*/ 18 w 208"/>
                <a:gd name="T63" fmla="*/ 46 h 208"/>
                <a:gd name="T64" fmla="*/ 30 w 208"/>
                <a:gd name="T65" fmla="*/ 30 h 208"/>
                <a:gd name="T66" fmla="*/ 46 w 208"/>
                <a:gd name="T67" fmla="*/ 18 h 208"/>
                <a:gd name="T68" fmla="*/ 64 w 208"/>
                <a:gd name="T69" fmla="*/ 8 h 208"/>
                <a:gd name="T70" fmla="*/ 82 w 208"/>
                <a:gd name="T71" fmla="*/ 2 h 208"/>
                <a:gd name="T72" fmla="*/ 104 w 208"/>
                <a:gd name="T73" fmla="*/ 0 h 208"/>
                <a:gd name="T74" fmla="*/ 104 w 208"/>
                <a:gd name="T7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8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4"/>
                  </a:lnTo>
                  <a:lnTo>
                    <a:pt x="190" y="162"/>
                  </a:lnTo>
                  <a:lnTo>
                    <a:pt x="178" y="178"/>
                  </a:lnTo>
                  <a:lnTo>
                    <a:pt x="162" y="190"/>
                  </a:lnTo>
                  <a:lnTo>
                    <a:pt x="144" y="200"/>
                  </a:lnTo>
                  <a:lnTo>
                    <a:pt x="12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82" y="206"/>
                  </a:lnTo>
                  <a:lnTo>
                    <a:pt x="64" y="200"/>
                  </a:lnTo>
                  <a:lnTo>
                    <a:pt x="46" y="190"/>
                  </a:lnTo>
                  <a:lnTo>
                    <a:pt x="30" y="178"/>
                  </a:lnTo>
                  <a:lnTo>
                    <a:pt x="18" y="162"/>
                  </a:lnTo>
                  <a:lnTo>
                    <a:pt x="8" y="144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91" y="1340768"/>
            <a:ext cx="4272081" cy="202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709" y="1340768"/>
            <a:ext cx="4272081" cy="202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6" y="3861047"/>
            <a:ext cx="4266496" cy="2019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295" y="3861048"/>
            <a:ext cx="4266493" cy="2019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38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대각선 방향의 모서리가 둥근 사각형 50"/>
          <p:cNvSpPr/>
          <p:nvPr/>
        </p:nvSpPr>
        <p:spPr>
          <a:xfrm>
            <a:off x="81219" y="913035"/>
            <a:ext cx="8973565" cy="3020021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62" name="텍스트 개체 틀 6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tabLst>
                <a:tab pos="2960688" algn="l"/>
              </a:tabLst>
            </a:pPr>
            <a:r>
              <a:rPr lang="ko-KR" altLang="en-US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성취감</a:t>
            </a:r>
            <a:r>
              <a:rPr lang="en-US" altLang="ko-KR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b="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자존감</a:t>
            </a:r>
            <a:endParaRPr lang="en-US" altLang="ko-KR" b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90572" y="378695"/>
            <a:ext cx="320769" cy="304800"/>
            <a:chOff x="338" y="910"/>
            <a:chExt cx="164" cy="164"/>
          </a:xfrm>
        </p:grpSpPr>
        <p:pic>
          <p:nvPicPr>
            <p:cNvPr id="203" name="Picture 55" descr="shadow_1_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38" y="910"/>
              <a:ext cx="164" cy="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" name="Oval 56"/>
            <p:cNvSpPr>
              <a:spLocks noChangeArrowheads="1"/>
            </p:cNvSpPr>
            <p:nvPr/>
          </p:nvSpPr>
          <p:spPr bwMode="gray">
            <a:xfrm rot="-10876022" flipH="1" flipV="1">
              <a:off x="365" y="937"/>
              <a:ext cx="110" cy="109"/>
            </a:xfrm>
            <a:prstGeom prst="ellipse">
              <a:avLst/>
            </a:prstGeom>
            <a:gradFill rotWithShape="1">
              <a:gsLst>
                <a:gs pos="0">
                  <a:srgbClr val="4EA88A"/>
                </a:gs>
                <a:gs pos="100000">
                  <a:srgbClr val="4EA88A">
                    <a:gamma/>
                    <a:shade val="83529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 dirty="0">
                <a:solidFill>
                  <a:srgbClr val="000000"/>
                </a:solidFill>
                <a:latin typeface="Arial"/>
                <a:ea typeface="굴림" charset="-127"/>
              </a:endParaRPr>
            </a:p>
          </p:txBody>
        </p:sp>
        <p:pic>
          <p:nvPicPr>
            <p:cNvPr id="205" name="Picture 57" descr="Picture2"/>
            <p:cNvPicPr>
              <a:picLocks noChangeAspect="1" noChangeArrowheads="1"/>
            </p:cNvPicPr>
            <p:nvPr/>
          </p:nvPicPr>
          <p:blipFill>
            <a:blip r:embed="rId3" cstate="print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73" y="946"/>
              <a:ext cx="91" cy="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205"/>
          <p:cNvGrpSpPr/>
          <p:nvPr/>
        </p:nvGrpSpPr>
        <p:grpSpPr>
          <a:xfrm>
            <a:off x="81777" y="384036"/>
            <a:ext cx="338360" cy="323853"/>
            <a:chOff x="1935163" y="2262188"/>
            <a:chExt cx="2457450" cy="2460625"/>
          </a:xfrm>
          <a:solidFill>
            <a:schemeClr val="accent1"/>
          </a:solidFill>
        </p:grpSpPr>
        <p:sp>
          <p:nvSpPr>
            <p:cNvPr id="207" name="Freeform 13"/>
            <p:cNvSpPr>
              <a:spLocks/>
            </p:cNvSpPr>
            <p:nvPr/>
          </p:nvSpPr>
          <p:spPr bwMode="auto">
            <a:xfrm>
              <a:off x="1935163" y="2262188"/>
              <a:ext cx="2457450" cy="2460625"/>
            </a:xfrm>
            <a:custGeom>
              <a:avLst/>
              <a:gdLst>
                <a:gd name="T0" fmla="*/ 1548 w 1548"/>
                <a:gd name="T1" fmla="*/ 814 h 1550"/>
                <a:gd name="T2" fmla="*/ 1532 w 1548"/>
                <a:gd name="T3" fmla="*/ 930 h 1550"/>
                <a:gd name="T4" fmla="*/ 1502 w 1548"/>
                <a:gd name="T5" fmla="*/ 1042 h 1550"/>
                <a:gd name="T6" fmla="*/ 1454 w 1548"/>
                <a:gd name="T7" fmla="*/ 1144 h 1550"/>
                <a:gd name="T8" fmla="*/ 1394 w 1548"/>
                <a:gd name="T9" fmla="*/ 1238 h 1550"/>
                <a:gd name="T10" fmla="*/ 1322 w 1548"/>
                <a:gd name="T11" fmla="*/ 1322 h 1550"/>
                <a:gd name="T12" fmla="*/ 1238 w 1548"/>
                <a:gd name="T13" fmla="*/ 1396 h 1550"/>
                <a:gd name="T14" fmla="*/ 1144 w 1548"/>
                <a:gd name="T15" fmla="*/ 1456 h 1550"/>
                <a:gd name="T16" fmla="*/ 1040 w 1548"/>
                <a:gd name="T17" fmla="*/ 1502 h 1550"/>
                <a:gd name="T18" fmla="*/ 930 w 1548"/>
                <a:gd name="T19" fmla="*/ 1534 h 1550"/>
                <a:gd name="T20" fmla="*/ 814 w 1548"/>
                <a:gd name="T21" fmla="*/ 1548 h 1550"/>
                <a:gd name="T22" fmla="*/ 734 w 1548"/>
                <a:gd name="T23" fmla="*/ 1548 h 1550"/>
                <a:gd name="T24" fmla="*/ 618 w 1548"/>
                <a:gd name="T25" fmla="*/ 1534 h 1550"/>
                <a:gd name="T26" fmla="*/ 508 w 1548"/>
                <a:gd name="T27" fmla="*/ 1502 h 1550"/>
                <a:gd name="T28" fmla="*/ 404 w 1548"/>
                <a:gd name="T29" fmla="*/ 1456 h 1550"/>
                <a:gd name="T30" fmla="*/ 310 w 1548"/>
                <a:gd name="T31" fmla="*/ 1396 h 1550"/>
                <a:gd name="T32" fmla="*/ 226 w 1548"/>
                <a:gd name="T33" fmla="*/ 1322 h 1550"/>
                <a:gd name="T34" fmla="*/ 154 w 1548"/>
                <a:gd name="T35" fmla="*/ 1238 h 1550"/>
                <a:gd name="T36" fmla="*/ 92 w 1548"/>
                <a:gd name="T37" fmla="*/ 1144 h 1550"/>
                <a:gd name="T38" fmla="*/ 46 w 1548"/>
                <a:gd name="T39" fmla="*/ 1042 h 1550"/>
                <a:gd name="T40" fmla="*/ 14 w 1548"/>
                <a:gd name="T41" fmla="*/ 930 h 1550"/>
                <a:gd name="T42" fmla="*/ 0 w 1548"/>
                <a:gd name="T43" fmla="*/ 814 h 1550"/>
                <a:gd name="T44" fmla="*/ 0 w 1548"/>
                <a:gd name="T45" fmla="*/ 734 h 1550"/>
                <a:gd name="T46" fmla="*/ 14 w 1548"/>
                <a:gd name="T47" fmla="*/ 618 h 1550"/>
                <a:gd name="T48" fmla="*/ 46 w 1548"/>
                <a:gd name="T49" fmla="*/ 508 h 1550"/>
                <a:gd name="T50" fmla="*/ 92 w 1548"/>
                <a:gd name="T51" fmla="*/ 406 h 1550"/>
                <a:gd name="T52" fmla="*/ 154 w 1548"/>
                <a:gd name="T53" fmla="*/ 312 h 1550"/>
                <a:gd name="T54" fmla="*/ 226 w 1548"/>
                <a:gd name="T55" fmla="*/ 226 h 1550"/>
                <a:gd name="T56" fmla="*/ 310 w 1548"/>
                <a:gd name="T57" fmla="*/ 154 h 1550"/>
                <a:gd name="T58" fmla="*/ 404 w 1548"/>
                <a:gd name="T59" fmla="*/ 94 h 1550"/>
                <a:gd name="T60" fmla="*/ 508 w 1548"/>
                <a:gd name="T61" fmla="*/ 48 h 1550"/>
                <a:gd name="T62" fmla="*/ 618 w 1548"/>
                <a:gd name="T63" fmla="*/ 16 h 1550"/>
                <a:gd name="T64" fmla="*/ 734 w 1548"/>
                <a:gd name="T65" fmla="*/ 2 h 1550"/>
                <a:gd name="T66" fmla="*/ 814 w 1548"/>
                <a:gd name="T67" fmla="*/ 2 h 1550"/>
                <a:gd name="T68" fmla="*/ 930 w 1548"/>
                <a:gd name="T69" fmla="*/ 16 h 1550"/>
                <a:gd name="T70" fmla="*/ 1040 w 1548"/>
                <a:gd name="T71" fmla="*/ 48 h 1550"/>
                <a:gd name="T72" fmla="*/ 1144 w 1548"/>
                <a:gd name="T73" fmla="*/ 94 h 1550"/>
                <a:gd name="T74" fmla="*/ 1238 w 1548"/>
                <a:gd name="T75" fmla="*/ 154 h 1550"/>
                <a:gd name="T76" fmla="*/ 1322 w 1548"/>
                <a:gd name="T77" fmla="*/ 226 h 1550"/>
                <a:gd name="T78" fmla="*/ 1394 w 1548"/>
                <a:gd name="T79" fmla="*/ 312 h 1550"/>
                <a:gd name="T80" fmla="*/ 1454 w 1548"/>
                <a:gd name="T81" fmla="*/ 406 h 1550"/>
                <a:gd name="T82" fmla="*/ 1502 w 1548"/>
                <a:gd name="T83" fmla="*/ 508 h 1550"/>
                <a:gd name="T84" fmla="*/ 1532 w 1548"/>
                <a:gd name="T85" fmla="*/ 618 h 1550"/>
                <a:gd name="T86" fmla="*/ 1548 w 1548"/>
                <a:gd name="T87" fmla="*/ 734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8" h="1550">
                  <a:moveTo>
                    <a:pt x="1548" y="774"/>
                  </a:moveTo>
                  <a:lnTo>
                    <a:pt x="1548" y="774"/>
                  </a:lnTo>
                  <a:lnTo>
                    <a:pt x="1548" y="814"/>
                  </a:lnTo>
                  <a:lnTo>
                    <a:pt x="1544" y="854"/>
                  </a:lnTo>
                  <a:lnTo>
                    <a:pt x="1540" y="892"/>
                  </a:lnTo>
                  <a:lnTo>
                    <a:pt x="1532" y="930"/>
                  </a:lnTo>
                  <a:lnTo>
                    <a:pt x="1524" y="968"/>
                  </a:lnTo>
                  <a:lnTo>
                    <a:pt x="1514" y="1006"/>
                  </a:lnTo>
                  <a:lnTo>
                    <a:pt x="1502" y="1042"/>
                  </a:lnTo>
                  <a:lnTo>
                    <a:pt x="1488" y="1076"/>
                  </a:lnTo>
                  <a:lnTo>
                    <a:pt x="1472" y="1110"/>
                  </a:lnTo>
                  <a:lnTo>
                    <a:pt x="1454" y="1144"/>
                  </a:lnTo>
                  <a:lnTo>
                    <a:pt x="1436" y="1176"/>
                  </a:lnTo>
                  <a:lnTo>
                    <a:pt x="1416" y="1208"/>
                  </a:lnTo>
                  <a:lnTo>
                    <a:pt x="1394" y="1238"/>
                  </a:lnTo>
                  <a:lnTo>
                    <a:pt x="1372" y="1268"/>
                  </a:lnTo>
                  <a:lnTo>
                    <a:pt x="1348" y="1296"/>
                  </a:lnTo>
                  <a:lnTo>
                    <a:pt x="1322" y="1322"/>
                  </a:lnTo>
                  <a:lnTo>
                    <a:pt x="1294" y="1348"/>
                  </a:lnTo>
                  <a:lnTo>
                    <a:pt x="1266" y="1372"/>
                  </a:lnTo>
                  <a:lnTo>
                    <a:pt x="1238" y="1396"/>
                  </a:lnTo>
                  <a:lnTo>
                    <a:pt x="1206" y="1418"/>
                  </a:lnTo>
                  <a:lnTo>
                    <a:pt x="1176" y="1438"/>
                  </a:lnTo>
                  <a:lnTo>
                    <a:pt x="1144" y="1456"/>
                  </a:lnTo>
                  <a:lnTo>
                    <a:pt x="1110" y="1472"/>
                  </a:lnTo>
                  <a:lnTo>
                    <a:pt x="1076" y="1488"/>
                  </a:lnTo>
                  <a:lnTo>
                    <a:pt x="1040" y="1502"/>
                  </a:lnTo>
                  <a:lnTo>
                    <a:pt x="1004" y="1514"/>
                  </a:lnTo>
                  <a:lnTo>
                    <a:pt x="968" y="1524"/>
                  </a:lnTo>
                  <a:lnTo>
                    <a:pt x="930" y="1534"/>
                  </a:lnTo>
                  <a:lnTo>
                    <a:pt x="892" y="1540"/>
                  </a:lnTo>
                  <a:lnTo>
                    <a:pt x="854" y="1546"/>
                  </a:lnTo>
                  <a:lnTo>
                    <a:pt x="814" y="1548"/>
                  </a:lnTo>
                  <a:lnTo>
                    <a:pt x="774" y="1550"/>
                  </a:lnTo>
                  <a:lnTo>
                    <a:pt x="774" y="1550"/>
                  </a:lnTo>
                  <a:lnTo>
                    <a:pt x="734" y="1548"/>
                  </a:lnTo>
                  <a:lnTo>
                    <a:pt x="694" y="1546"/>
                  </a:lnTo>
                  <a:lnTo>
                    <a:pt x="656" y="1540"/>
                  </a:lnTo>
                  <a:lnTo>
                    <a:pt x="618" y="1534"/>
                  </a:lnTo>
                  <a:lnTo>
                    <a:pt x="580" y="1524"/>
                  </a:lnTo>
                  <a:lnTo>
                    <a:pt x="544" y="1514"/>
                  </a:lnTo>
                  <a:lnTo>
                    <a:pt x="508" y="1502"/>
                  </a:lnTo>
                  <a:lnTo>
                    <a:pt x="472" y="1488"/>
                  </a:lnTo>
                  <a:lnTo>
                    <a:pt x="438" y="1472"/>
                  </a:lnTo>
                  <a:lnTo>
                    <a:pt x="404" y="1456"/>
                  </a:lnTo>
                  <a:lnTo>
                    <a:pt x="372" y="1438"/>
                  </a:lnTo>
                  <a:lnTo>
                    <a:pt x="340" y="1418"/>
                  </a:lnTo>
                  <a:lnTo>
                    <a:pt x="310" y="1396"/>
                  </a:lnTo>
                  <a:lnTo>
                    <a:pt x="282" y="1372"/>
                  </a:lnTo>
                  <a:lnTo>
                    <a:pt x="252" y="1348"/>
                  </a:lnTo>
                  <a:lnTo>
                    <a:pt x="226" y="1322"/>
                  </a:lnTo>
                  <a:lnTo>
                    <a:pt x="200" y="1296"/>
                  </a:lnTo>
                  <a:lnTo>
                    <a:pt x="176" y="1268"/>
                  </a:lnTo>
                  <a:lnTo>
                    <a:pt x="154" y="1238"/>
                  </a:lnTo>
                  <a:lnTo>
                    <a:pt x="132" y="1208"/>
                  </a:lnTo>
                  <a:lnTo>
                    <a:pt x="112" y="1176"/>
                  </a:lnTo>
                  <a:lnTo>
                    <a:pt x="92" y="1144"/>
                  </a:lnTo>
                  <a:lnTo>
                    <a:pt x="76" y="1110"/>
                  </a:lnTo>
                  <a:lnTo>
                    <a:pt x="60" y="1076"/>
                  </a:lnTo>
                  <a:lnTo>
                    <a:pt x="46" y="1042"/>
                  </a:lnTo>
                  <a:lnTo>
                    <a:pt x="34" y="1006"/>
                  </a:lnTo>
                  <a:lnTo>
                    <a:pt x="24" y="968"/>
                  </a:lnTo>
                  <a:lnTo>
                    <a:pt x="14" y="930"/>
                  </a:lnTo>
                  <a:lnTo>
                    <a:pt x="8" y="892"/>
                  </a:lnTo>
                  <a:lnTo>
                    <a:pt x="4" y="854"/>
                  </a:lnTo>
                  <a:lnTo>
                    <a:pt x="0" y="814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0" y="734"/>
                  </a:lnTo>
                  <a:lnTo>
                    <a:pt x="4" y="696"/>
                  </a:lnTo>
                  <a:lnTo>
                    <a:pt x="8" y="656"/>
                  </a:lnTo>
                  <a:lnTo>
                    <a:pt x="14" y="618"/>
                  </a:lnTo>
                  <a:lnTo>
                    <a:pt x="24" y="582"/>
                  </a:lnTo>
                  <a:lnTo>
                    <a:pt x="34" y="544"/>
                  </a:lnTo>
                  <a:lnTo>
                    <a:pt x="46" y="508"/>
                  </a:lnTo>
                  <a:lnTo>
                    <a:pt x="60" y="474"/>
                  </a:lnTo>
                  <a:lnTo>
                    <a:pt x="76" y="438"/>
                  </a:lnTo>
                  <a:lnTo>
                    <a:pt x="92" y="406"/>
                  </a:lnTo>
                  <a:lnTo>
                    <a:pt x="112" y="374"/>
                  </a:lnTo>
                  <a:lnTo>
                    <a:pt x="132" y="342"/>
                  </a:lnTo>
                  <a:lnTo>
                    <a:pt x="154" y="312"/>
                  </a:lnTo>
                  <a:lnTo>
                    <a:pt x="176" y="282"/>
                  </a:lnTo>
                  <a:lnTo>
                    <a:pt x="200" y="254"/>
                  </a:lnTo>
                  <a:lnTo>
                    <a:pt x="226" y="226"/>
                  </a:lnTo>
                  <a:lnTo>
                    <a:pt x="252" y="202"/>
                  </a:lnTo>
                  <a:lnTo>
                    <a:pt x="282" y="176"/>
                  </a:lnTo>
                  <a:lnTo>
                    <a:pt x="310" y="154"/>
                  </a:lnTo>
                  <a:lnTo>
                    <a:pt x="340" y="132"/>
                  </a:lnTo>
                  <a:lnTo>
                    <a:pt x="372" y="112"/>
                  </a:lnTo>
                  <a:lnTo>
                    <a:pt x="404" y="94"/>
                  </a:lnTo>
                  <a:lnTo>
                    <a:pt x="438" y="76"/>
                  </a:lnTo>
                  <a:lnTo>
                    <a:pt x="472" y="60"/>
                  </a:lnTo>
                  <a:lnTo>
                    <a:pt x="508" y="48"/>
                  </a:lnTo>
                  <a:lnTo>
                    <a:pt x="544" y="34"/>
                  </a:lnTo>
                  <a:lnTo>
                    <a:pt x="580" y="24"/>
                  </a:lnTo>
                  <a:lnTo>
                    <a:pt x="618" y="16"/>
                  </a:lnTo>
                  <a:lnTo>
                    <a:pt x="656" y="10"/>
                  </a:lnTo>
                  <a:lnTo>
                    <a:pt x="694" y="4"/>
                  </a:lnTo>
                  <a:lnTo>
                    <a:pt x="734" y="2"/>
                  </a:lnTo>
                  <a:lnTo>
                    <a:pt x="774" y="0"/>
                  </a:lnTo>
                  <a:lnTo>
                    <a:pt x="774" y="0"/>
                  </a:lnTo>
                  <a:lnTo>
                    <a:pt x="814" y="2"/>
                  </a:lnTo>
                  <a:lnTo>
                    <a:pt x="854" y="4"/>
                  </a:lnTo>
                  <a:lnTo>
                    <a:pt x="892" y="10"/>
                  </a:lnTo>
                  <a:lnTo>
                    <a:pt x="930" y="16"/>
                  </a:lnTo>
                  <a:lnTo>
                    <a:pt x="968" y="24"/>
                  </a:lnTo>
                  <a:lnTo>
                    <a:pt x="1004" y="34"/>
                  </a:lnTo>
                  <a:lnTo>
                    <a:pt x="1040" y="48"/>
                  </a:lnTo>
                  <a:lnTo>
                    <a:pt x="1076" y="60"/>
                  </a:lnTo>
                  <a:lnTo>
                    <a:pt x="1110" y="76"/>
                  </a:lnTo>
                  <a:lnTo>
                    <a:pt x="1144" y="94"/>
                  </a:lnTo>
                  <a:lnTo>
                    <a:pt x="1176" y="112"/>
                  </a:lnTo>
                  <a:lnTo>
                    <a:pt x="1206" y="132"/>
                  </a:lnTo>
                  <a:lnTo>
                    <a:pt x="1238" y="154"/>
                  </a:lnTo>
                  <a:lnTo>
                    <a:pt x="1266" y="176"/>
                  </a:lnTo>
                  <a:lnTo>
                    <a:pt x="1294" y="202"/>
                  </a:lnTo>
                  <a:lnTo>
                    <a:pt x="1322" y="226"/>
                  </a:lnTo>
                  <a:lnTo>
                    <a:pt x="1348" y="254"/>
                  </a:lnTo>
                  <a:lnTo>
                    <a:pt x="1372" y="282"/>
                  </a:lnTo>
                  <a:lnTo>
                    <a:pt x="1394" y="312"/>
                  </a:lnTo>
                  <a:lnTo>
                    <a:pt x="1416" y="342"/>
                  </a:lnTo>
                  <a:lnTo>
                    <a:pt x="1436" y="374"/>
                  </a:lnTo>
                  <a:lnTo>
                    <a:pt x="1454" y="406"/>
                  </a:lnTo>
                  <a:lnTo>
                    <a:pt x="1472" y="438"/>
                  </a:lnTo>
                  <a:lnTo>
                    <a:pt x="1488" y="474"/>
                  </a:lnTo>
                  <a:lnTo>
                    <a:pt x="1502" y="508"/>
                  </a:lnTo>
                  <a:lnTo>
                    <a:pt x="1514" y="544"/>
                  </a:lnTo>
                  <a:lnTo>
                    <a:pt x="1524" y="582"/>
                  </a:lnTo>
                  <a:lnTo>
                    <a:pt x="1532" y="618"/>
                  </a:lnTo>
                  <a:lnTo>
                    <a:pt x="1540" y="656"/>
                  </a:lnTo>
                  <a:lnTo>
                    <a:pt x="1544" y="696"/>
                  </a:lnTo>
                  <a:lnTo>
                    <a:pt x="1548" y="734"/>
                  </a:lnTo>
                  <a:lnTo>
                    <a:pt x="1548" y="774"/>
                  </a:lnTo>
                  <a:lnTo>
                    <a:pt x="1548" y="7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8" name="Freeform 14"/>
            <p:cNvSpPr>
              <a:spLocks noEditPoints="1"/>
            </p:cNvSpPr>
            <p:nvPr/>
          </p:nvSpPr>
          <p:spPr bwMode="auto">
            <a:xfrm>
              <a:off x="2071688" y="2398713"/>
              <a:ext cx="2184400" cy="2184400"/>
            </a:xfrm>
            <a:custGeom>
              <a:avLst/>
              <a:gdLst>
                <a:gd name="T0" fmla="*/ 620 w 1376"/>
                <a:gd name="T1" fmla="*/ 4 h 1376"/>
                <a:gd name="T2" fmla="*/ 350 w 1376"/>
                <a:gd name="T3" fmla="*/ 90 h 1376"/>
                <a:gd name="T4" fmla="*/ 140 w 1376"/>
                <a:gd name="T5" fmla="*/ 272 h 1376"/>
                <a:gd name="T6" fmla="*/ 20 w 1376"/>
                <a:gd name="T7" fmla="*/ 526 h 1376"/>
                <a:gd name="T8" fmla="*/ 0 w 1376"/>
                <a:gd name="T9" fmla="*/ 724 h 1376"/>
                <a:gd name="T10" fmla="*/ 48 w 1376"/>
                <a:gd name="T11" fmla="*/ 942 h 1376"/>
                <a:gd name="T12" fmla="*/ 202 w 1376"/>
                <a:gd name="T13" fmla="*/ 1174 h 1376"/>
                <a:gd name="T14" fmla="*/ 434 w 1376"/>
                <a:gd name="T15" fmla="*/ 1328 h 1376"/>
                <a:gd name="T16" fmla="*/ 654 w 1376"/>
                <a:gd name="T17" fmla="*/ 1376 h 1376"/>
                <a:gd name="T18" fmla="*/ 850 w 1376"/>
                <a:gd name="T19" fmla="*/ 1358 h 1376"/>
                <a:gd name="T20" fmla="*/ 1104 w 1376"/>
                <a:gd name="T21" fmla="*/ 1236 h 1376"/>
                <a:gd name="T22" fmla="*/ 1286 w 1376"/>
                <a:gd name="T23" fmla="*/ 1028 h 1376"/>
                <a:gd name="T24" fmla="*/ 1372 w 1376"/>
                <a:gd name="T25" fmla="*/ 756 h 1376"/>
                <a:gd name="T26" fmla="*/ 1372 w 1376"/>
                <a:gd name="T27" fmla="*/ 622 h 1376"/>
                <a:gd name="T28" fmla="*/ 1286 w 1376"/>
                <a:gd name="T29" fmla="*/ 350 h 1376"/>
                <a:gd name="T30" fmla="*/ 1104 w 1376"/>
                <a:gd name="T31" fmla="*/ 142 h 1376"/>
                <a:gd name="T32" fmla="*/ 850 w 1376"/>
                <a:gd name="T33" fmla="*/ 20 h 1376"/>
                <a:gd name="T34" fmla="*/ 450 w 1376"/>
                <a:gd name="T35" fmla="*/ 154 h 1376"/>
                <a:gd name="T36" fmla="*/ 282 w 1376"/>
                <a:gd name="T37" fmla="*/ 384 h 1376"/>
                <a:gd name="T38" fmla="*/ 128 w 1376"/>
                <a:gd name="T39" fmla="*/ 424 h 1376"/>
                <a:gd name="T40" fmla="*/ 332 w 1376"/>
                <a:gd name="T41" fmla="*/ 184 h 1376"/>
                <a:gd name="T42" fmla="*/ 328 w 1376"/>
                <a:gd name="T43" fmla="*/ 490 h 1376"/>
                <a:gd name="T44" fmla="*/ 106 w 1376"/>
                <a:gd name="T45" fmla="*/ 590 h 1376"/>
                <a:gd name="T46" fmla="*/ 338 w 1376"/>
                <a:gd name="T47" fmla="*/ 438 h 1376"/>
                <a:gd name="T48" fmla="*/ 240 w 1376"/>
                <a:gd name="T49" fmla="*/ 896 h 1376"/>
                <a:gd name="T50" fmla="*/ 80 w 1376"/>
                <a:gd name="T51" fmla="*/ 740 h 1376"/>
                <a:gd name="T52" fmla="*/ 246 w 1376"/>
                <a:gd name="T53" fmla="*/ 978 h 1376"/>
                <a:gd name="T54" fmla="*/ 432 w 1376"/>
                <a:gd name="T55" fmla="*/ 1194 h 1376"/>
                <a:gd name="T56" fmla="*/ 332 w 1376"/>
                <a:gd name="T57" fmla="*/ 1194 h 1376"/>
                <a:gd name="T58" fmla="*/ 128 w 1376"/>
                <a:gd name="T59" fmla="*/ 954 h 1376"/>
                <a:gd name="T60" fmla="*/ 590 w 1376"/>
                <a:gd name="T61" fmla="*/ 1272 h 1376"/>
                <a:gd name="T62" fmla="*/ 438 w 1376"/>
                <a:gd name="T63" fmla="*/ 1040 h 1376"/>
                <a:gd name="T64" fmla="*/ 530 w 1376"/>
                <a:gd name="T65" fmla="*/ 984 h 1376"/>
                <a:gd name="T66" fmla="*/ 654 w 1376"/>
                <a:gd name="T67" fmla="*/ 994 h 1376"/>
                <a:gd name="T68" fmla="*/ 470 w 1376"/>
                <a:gd name="T69" fmla="*/ 404 h 1376"/>
                <a:gd name="T70" fmla="*/ 490 w 1376"/>
                <a:gd name="T71" fmla="*/ 328 h 1376"/>
                <a:gd name="T72" fmla="*/ 574 w 1376"/>
                <a:gd name="T73" fmla="*/ 118 h 1376"/>
                <a:gd name="T74" fmla="*/ 1250 w 1376"/>
                <a:gd name="T75" fmla="*/ 470 h 1376"/>
                <a:gd name="T76" fmla="*/ 1006 w 1376"/>
                <a:gd name="T77" fmla="*/ 320 h 1376"/>
                <a:gd name="T78" fmla="*/ 920 w 1376"/>
                <a:gd name="T79" fmla="*/ 116 h 1376"/>
                <a:gd name="T80" fmla="*/ 1172 w 1376"/>
                <a:gd name="T81" fmla="*/ 304 h 1376"/>
                <a:gd name="T82" fmla="*/ 722 w 1376"/>
                <a:gd name="T83" fmla="*/ 76 h 1376"/>
                <a:gd name="T84" fmla="*/ 872 w 1376"/>
                <a:gd name="T85" fmla="*/ 198 h 1376"/>
                <a:gd name="T86" fmla="*/ 722 w 1376"/>
                <a:gd name="T87" fmla="*/ 76 h 1376"/>
                <a:gd name="T88" fmla="*/ 984 w 1376"/>
                <a:gd name="T89" fmla="*/ 530 h 1376"/>
                <a:gd name="T90" fmla="*/ 984 w 1376"/>
                <a:gd name="T91" fmla="*/ 848 h 1376"/>
                <a:gd name="T92" fmla="*/ 722 w 1376"/>
                <a:gd name="T93" fmla="*/ 1302 h 1376"/>
                <a:gd name="T94" fmla="*/ 896 w 1376"/>
                <a:gd name="T95" fmla="*/ 1136 h 1376"/>
                <a:gd name="T96" fmla="*/ 738 w 1376"/>
                <a:gd name="T97" fmla="*/ 1296 h 1376"/>
                <a:gd name="T98" fmla="*/ 978 w 1376"/>
                <a:gd name="T99" fmla="*/ 1130 h 1376"/>
                <a:gd name="T100" fmla="*/ 1194 w 1376"/>
                <a:gd name="T101" fmla="*/ 946 h 1376"/>
                <a:gd name="T102" fmla="*/ 1194 w 1376"/>
                <a:gd name="T103" fmla="*/ 1044 h 1376"/>
                <a:gd name="T104" fmla="*/ 952 w 1376"/>
                <a:gd name="T105" fmla="*/ 1248 h 1376"/>
                <a:gd name="T106" fmla="*/ 1062 w 1376"/>
                <a:gd name="T107" fmla="*/ 724 h 1376"/>
                <a:gd name="T108" fmla="*/ 1230 w 1376"/>
                <a:gd name="T109" fmla="*/ 832 h 1376"/>
                <a:gd name="T110" fmla="*/ 1060 w 1376"/>
                <a:gd name="T111" fmla="*/ 598 h 1376"/>
                <a:gd name="T112" fmla="*/ 1230 w 1376"/>
                <a:gd name="T113" fmla="*/ 546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76" h="1376">
                  <a:moveTo>
                    <a:pt x="722" y="2"/>
                  </a:moveTo>
                  <a:lnTo>
                    <a:pt x="722" y="2"/>
                  </a:lnTo>
                  <a:lnTo>
                    <a:pt x="722" y="2"/>
                  </a:lnTo>
                  <a:lnTo>
                    <a:pt x="688" y="0"/>
                  </a:lnTo>
                  <a:lnTo>
                    <a:pt x="688" y="0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20" y="4"/>
                  </a:lnTo>
                  <a:lnTo>
                    <a:pt x="588" y="8"/>
                  </a:lnTo>
                  <a:lnTo>
                    <a:pt x="556" y="14"/>
                  </a:lnTo>
                  <a:lnTo>
                    <a:pt x="524" y="20"/>
                  </a:lnTo>
                  <a:lnTo>
                    <a:pt x="494" y="28"/>
                  </a:lnTo>
                  <a:lnTo>
                    <a:pt x="464" y="38"/>
                  </a:lnTo>
                  <a:lnTo>
                    <a:pt x="434" y="50"/>
                  </a:lnTo>
                  <a:lnTo>
                    <a:pt x="406" y="62"/>
                  </a:lnTo>
                  <a:lnTo>
                    <a:pt x="378" y="76"/>
                  </a:lnTo>
                  <a:lnTo>
                    <a:pt x="350" y="90"/>
                  </a:lnTo>
                  <a:lnTo>
                    <a:pt x="322" y="106"/>
                  </a:lnTo>
                  <a:lnTo>
                    <a:pt x="296" y="124"/>
                  </a:lnTo>
                  <a:lnTo>
                    <a:pt x="272" y="142"/>
                  </a:lnTo>
                  <a:lnTo>
                    <a:pt x="248" y="160"/>
                  </a:lnTo>
                  <a:lnTo>
                    <a:pt x="224" y="182"/>
                  </a:lnTo>
                  <a:lnTo>
                    <a:pt x="202" y="202"/>
                  </a:lnTo>
                  <a:lnTo>
                    <a:pt x="180" y="224"/>
                  </a:lnTo>
                  <a:lnTo>
                    <a:pt x="160" y="248"/>
                  </a:lnTo>
                  <a:lnTo>
                    <a:pt x="140" y="272"/>
                  </a:lnTo>
                  <a:lnTo>
                    <a:pt x="122" y="298"/>
                  </a:lnTo>
                  <a:lnTo>
                    <a:pt x="104" y="324"/>
                  </a:lnTo>
                  <a:lnTo>
                    <a:pt x="90" y="350"/>
                  </a:lnTo>
                  <a:lnTo>
                    <a:pt x="74" y="378"/>
                  </a:lnTo>
                  <a:lnTo>
                    <a:pt x="60" y="406"/>
                  </a:lnTo>
                  <a:lnTo>
                    <a:pt x="48" y="436"/>
                  </a:lnTo>
                  <a:lnTo>
                    <a:pt x="38" y="464"/>
                  </a:lnTo>
                  <a:lnTo>
                    <a:pt x="28" y="494"/>
                  </a:lnTo>
                  <a:lnTo>
                    <a:pt x="20" y="526"/>
                  </a:lnTo>
                  <a:lnTo>
                    <a:pt x="12" y="558"/>
                  </a:lnTo>
                  <a:lnTo>
                    <a:pt x="8" y="588"/>
                  </a:lnTo>
                  <a:lnTo>
                    <a:pt x="4" y="622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4" y="756"/>
                  </a:lnTo>
                  <a:lnTo>
                    <a:pt x="8" y="788"/>
                  </a:lnTo>
                  <a:lnTo>
                    <a:pt x="12" y="820"/>
                  </a:lnTo>
                  <a:lnTo>
                    <a:pt x="20" y="852"/>
                  </a:lnTo>
                  <a:lnTo>
                    <a:pt x="28" y="882"/>
                  </a:lnTo>
                  <a:lnTo>
                    <a:pt x="38" y="912"/>
                  </a:lnTo>
                  <a:lnTo>
                    <a:pt x="48" y="942"/>
                  </a:lnTo>
                  <a:lnTo>
                    <a:pt x="60" y="972"/>
                  </a:lnTo>
                  <a:lnTo>
                    <a:pt x="74" y="1000"/>
                  </a:lnTo>
                  <a:lnTo>
                    <a:pt x="90" y="1028"/>
                  </a:lnTo>
                  <a:lnTo>
                    <a:pt x="104" y="1054"/>
                  </a:lnTo>
                  <a:lnTo>
                    <a:pt x="122" y="1080"/>
                  </a:lnTo>
                  <a:lnTo>
                    <a:pt x="140" y="1104"/>
                  </a:lnTo>
                  <a:lnTo>
                    <a:pt x="160" y="1130"/>
                  </a:lnTo>
                  <a:lnTo>
                    <a:pt x="180" y="1152"/>
                  </a:lnTo>
                  <a:lnTo>
                    <a:pt x="202" y="1174"/>
                  </a:lnTo>
                  <a:lnTo>
                    <a:pt x="224" y="1196"/>
                  </a:lnTo>
                  <a:lnTo>
                    <a:pt x="248" y="1216"/>
                  </a:lnTo>
                  <a:lnTo>
                    <a:pt x="272" y="1236"/>
                  </a:lnTo>
                  <a:lnTo>
                    <a:pt x="296" y="1254"/>
                  </a:lnTo>
                  <a:lnTo>
                    <a:pt x="322" y="1272"/>
                  </a:lnTo>
                  <a:lnTo>
                    <a:pt x="350" y="1288"/>
                  </a:lnTo>
                  <a:lnTo>
                    <a:pt x="378" y="1302"/>
                  </a:lnTo>
                  <a:lnTo>
                    <a:pt x="406" y="1316"/>
                  </a:lnTo>
                  <a:lnTo>
                    <a:pt x="434" y="1328"/>
                  </a:lnTo>
                  <a:lnTo>
                    <a:pt x="464" y="1340"/>
                  </a:lnTo>
                  <a:lnTo>
                    <a:pt x="494" y="1348"/>
                  </a:lnTo>
                  <a:lnTo>
                    <a:pt x="524" y="1358"/>
                  </a:lnTo>
                  <a:lnTo>
                    <a:pt x="556" y="1364"/>
                  </a:lnTo>
                  <a:lnTo>
                    <a:pt x="588" y="1370"/>
                  </a:lnTo>
                  <a:lnTo>
                    <a:pt x="620" y="1374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88" y="1376"/>
                  </a:lnTo>
                  <a:lnTo>
                    <a:pt x="688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56" y="1374"/>
                  </a:lnTo>
                  <a:lnTo>
                    <a:pt x="788" y="1370"/>
                  </a:lnTo>
                  <a:lnTo>
                    <a:pt x="820" y="1364"/>
                  </a:lnTo>
                  <a:lnTo>
                    <a:pt x="850" y="1358"/>
                  </a:lnTo>
                  <a:lnTo>
                    <a:pt x="882" y="1348"/>
                  </a:lnTo>
                  <a:lnTo>
                    <a:pt x="912" y="1340"/>
                  </a:lnTo>
                  <a:lnTo>
                    <a:pt x="942" y="1328"/>
                  </a:lnTo>
                  <a:lnTo>
                    <a:pt x="970" y="1316"/>
                  </a:lnTo>
                  <a:lnTo>
                    <a:pt x="998" y="1302"/>
                  </a:lnTo>
                  <a:lnTo>
                    <a:pt x="1026" y="1288"/>
                  </a:lnTo>
                  <a:lnTo>
                    <a:pt x="1052" y="1272"/>
                  </a:lnTo>
                  <a:lnTo>
                    <a:pt x="1078" y="1254"/>
                  </a:lnTo>
                  <a:lnTo>
                    <a:pt x="1104" y="1236"/>
                  </a:lnTo>
                  <a:lnTo>
                    <a:pt x="1128" y="1216"/>
                  </a:lnTo>
                  <a:lnTo>
                    <a:pt x="1152" y="1196"/>
                  </a:lnTo>
                  <a:lnTo>
                    <a:pt x="1174" y="1174"/>
                  </a:lnTo>
                  <a:lnTo>
                    <a:pt x="1196" y="1152"/>
                  </a:lnTo>
                  <a:lnTo>
                    <a:pt x="1216" y="1130"/>
                  </a:lnTo>
                  <a:lnTo>
                    <a:pt x="1236" y="1104"/>
                  </a:lnTo>
                  <a:lnTo>
                    <a:pt x="1254" y="1080"/>
                  </a:lnTo>
                  <a:lnTo>
                    <a:pt x="1270" y="1054"/>
                  </a:lnTo>
                  <a:lnTo>
                    <a:pt x="1286" y="1028"/>
                  </a:lnTo>
                  <a:lnTo>
                    <a:pt x="1302" y="1000"/>
                  </a:lnTo>
                  <a:lnTo>
                    <a:pt x="1314" y="972"/>
                  </a:lnTo>
                  <a:lnTo>
                    <a:pt x="1328" y="942"/>
                  </a:lnTo>
                  <a:lnTo>
                    <a:pt x="1338" y="912"/>
                  </a:lnTo>
                  <a:lnTo>
                    <a:pt x="1348" y="882"/>
                  </a:lnTo>
                  <a:lnTo>
                    <a:pt x="1356" y="852"/>
                  </a:lnTo>
                  <a:lnTo>
                    <a:pt x="1364" y="820"/>
                  </a:lnTo>
                  <a:lnTo>
                    <a:pt x="1368" y="788"/>
                  </a:lnTo>
                  <a:lnTo>
                    <a:pt x="1372" y="756"/>
                  </a:lnTo>
                  <a:lnTo>
                    <a:pt x="1374" y="724"/>
                  </a:lnTo>
                  <a:lnTo>
                    <a:pt x="1376" y="724"/>
                  </a:lnTo>
                  <a:lnTo>
                    <a:pt x="1376" y="724"/>
                  </a:lnTo>
                  <a:lnTo>
                    <a:pt x="1376" y="688"/>
                  </a:lnTo>
                  <a:lnTo>
                    <a:pt x="1376" y="688"/>
                  </a:lnTo>
                  <a:lnTo>
                    <a:pt x="1376" y="654"/>
                  </a:lnTo>
                  <a:lnTo>
                    <a:pt x="1374" y="654"/>
                  </a:lnTo>
                  <a:lnTo>
                    <a:pt x="1374" y="654"/>
                  </a:lnTo>
                  <a:lnTo>
                    <a:pt x="1372" y="622"/>
                  </a:lnTo>
                  <a:lnTo>
                    <a:pt x="1368" y="588"/>
                  </a:lnTo>
                  <a:lnTo>
                    <a:pt x="1364" y="558"/>
                  </a:lnTo>
                  <a:lnTo>
                    <a:pt x="1356" y="526"/>
                  </a:lnTo>
                  <a:lnTo>
                    <a:pt x="1348" y="494"/>
                  </a:lnTo>
                  <a:lnTo>
                    <a:pt x="1338" y="464"/>
                  </a:lnTo>
                  <a:lnTo>
                    <a:pt x="1328" y="436"/>
                  </a:lnTo>
                  <a:lnTo>
                    <a:pt x="1314" y="406"/>
                  </a:lnTo>
                  <a:lnTo>
                    <a:pt x="1302" y="378"/>
                  </a:lnTo>
                  <a:lnTo>
                    <a:pt x="1286" y="350"/>
                  </a:lnTo>
                  <a:lnTo>
                    <a:pt x="1270" y="324"/>
                  </a:lnTo>
                  <a:lnTo>
                    <a:pt x="1254" y="298"/>
                  </a:lnTo>
                  <a:lnTo>
                    <a:pt x="1236" y="272"/>
                  </a:lnTo>
                  <a:lnTo>
                    <a:pt x="1216" y="248"/>
                  </a:lnTo>
                  <a:lnTo>
                    <a:pt x="1196" y="224"/>
                  </a:lnTo>
                  <a:lnTo>
                    <a:pt x="1174" y="202"/>
                  </a:lnTo>
                  <a:lnTo>
                    <a:pt x="1152" y="182"/>
                  </a:lnTo>
                  <a:lnTo>
                    <a:pt x="1128" y="160"/>
                  </a:lnTo>
                  <a:lnTo>
                    <a:pt x="1104" y="142"/>
                  </a:lnTo>
                  <a:lnTo>
                    <a:pt x="1078" y="124"/>
                  </a:lnTo>
                  <a:lnTo>
                    <a:pt x="1052" y="106"/>
                  </a:lnTo>
                  <a:lnTo>
                    <a:pt x="1026" y="90"/>
                  </a:lnTo>
                  <a:lnTo>
                    <a:pt x="998" y="76"/>
                  </a:lnTo>
                  <a:lnTo>
                    <a:pt x="970" y="62"/>
                  </a:lnTo>
                  <a:lnTo>
                    <a:pt x="942" y="50"/>
                  </a:lnTo>
                  <a:lnTo>
                    <a:pt x="912" y="38"/>
                  </a:lnTo>
                  <a:lnTo>
                    <a:pt x="882" y="28"/>
                  </a:lnTo>
                  <a:lnTo>
                    <a:pt x="850" y="20"/>
                  </a:lnTo>
                  <a:lnTo>
                    <a:pt x="820" y="14"/>
                  </a:lnTo>
                  <a:lnTo>
                    <a:pt x="788" y="8"/>
                  </a:lnTo>
                  <a:lnTo>
                    <a:pt x="756" y="4"/>
                  </a:lnTo>
                  <a:lnTo>
                    <a:pt x="722" y="2"/>
                  </a:lnTo>
                  <a:lnTo>
                    <a:pt x="722" y="2"/>
                  </a:lnTo>
                  <a:close/>
                  <a:moveTo>
                    <a:pt x="490" y="102"/>
                  </a:moveTo>
                  <a:lnTo>
                    <a:pt x="490" y="102"/>
                  </a:lnTo>
                  <a:lnTo>
                    <a:pt x="470" y="128"/>
                  </a:lnTo>
                  <a:lnTo>
                    <a:pt x="450" y="154"/>
                  </a:lnTo>
                  <a:lnTo>
                    <a:pt x="432" y="184"/>
                  </a:lnTo>
                  <a:lnTo>
                    <a:pt x="414" y="214"/>
                  </a:lnTo>
                  <a:lnTo>
                    <a:pt x="398" y="248"/>
                  </a:lnTo>
                  <a:lnTo>
                    <a:pt x="384" y="282"/>
                  </a:lnTo>
                  <a:lnTo>
                    <a:pt x="370" y="320"/>
                  </a:lnTo>
                  <a:lnTo>
                    <a:pt x="358" y="358"/>
                  </a:lnTo>
                  <a:lnTo>
                    <a:pt x="358" y="358"/>
                  </a:lnTo>
                  <a:lnTo>
                    <a:pt x="318" y="370"/>
                  </a:lnTo>
                  <a:lnTo>
                    <a:pt x="282" y="384"/>
                  </a:lnTo>
                  <a:lnTo>
                    <a:pt x="246" y="400"/>
                  </a:lnTo>
                  <a:lnTo>
                    <a:pt x="214" y="416"/>
                  </a:lnTo>
                  <a:lnTo>
                    <a:pt x="182" y="432"/>
                  </a:lnTo>
                  <a:lnTo>
                    <a:pt x="154" y="450"/>
                  </a:lnTo>
                  <a:lnTo>
                    <a:pt x="126" y="470"/>
                  </a:lnTo>
                  <a:lnTo>
                    <a:pt x="102" y="490"/>
                  </a:lnTo>
                  <a:lnTo>
                    <a:pt x="102" y="490"/>
                  </a:lnTo>
                  <a:lnTo>
                    <a:pt x="114" y="456"/>
                  </a:lnTo>
                  <a:lnTo>
                    <a:pt x="128" y="424"/>
                  </a:lnTo>
                  <a:lnTo>
                    <a:pt x="146" y="392"/>
                  </a:lnTo>
                  <a:lnTo>
                    <a:pt x="164" y="362"/>
                  </a:lnTo>
                  <a:lnTo>
                    <a:pt x="182" y="332"/>
                  </a:lnTo>
                  <a:lnTo>
                    <a:pt x="204" y="304"/>
                  </a:lnTo>
                  <a:lnTo>
                    <a:pt x="226" y="278"/>
                  </a:lnTo>
                  <a:lnTo>
                    <a:pt x="250" y="252"/>
                  </a:lnTo>
                  <a:lnTo>
                    <a:pt x="276" y="228"/>
                  </a:lnTo>
                  <a:lnTo>
                    <a:pt x="304" y="204"/>
                  </a:lnTo>
                  <a:lnTo>
                    <a:pt x="332" y="184"/>
                  </a:lnTo>
                  <a:lnTo>
                    <a:pt x="362" y="164"/>
                  </a:lnTo>
                  <a:lnTo>
                    <a:pt x="392" y="146"/>
                  </a:lnTo>
                  <a:lnTo>
                    <a:pt x="424" y="130"/>
                  </a:lnTo>
                  <a:lnTo>
                    <a:pt x="456" y="116"/>
                  </a:lnTo>
                  <a:lnTo>
                    <a:pt x="490" y="102"/>
                  </a:lnTo>
                  <a:lnTo>
                    <a:pt x="490" y="102"/>
                  </a:lnTo>
                  <a:close/>
                  <a:moveTo>
                    <a:pt x="338" y="438"/>
                  </a:moveTo>
                  <a:lnTo>
                    <a:pt x="338" y="438"/>
                  </a:lnTo>
                  <a:lnTo>
                    <a:pt x="328" y="490"/>
                  </a:lnTo>
                  <a:lnTo>
                    <a:pt x="320" y="544"/>
                  </a:lnTo>
                  <a:lnTo>
                    <a:pt x="316" y="598"/>
                  </a:lnTo>
                  <a:lnTo>
                    <a:pt x="312" y="654"/>
                  </a:lnTo>
                  <a:lnTo>
                    <a:pt x="76" y="654"/>
                  </a:lnTo>
                  <a:lnTo>
                    <a:pt x="76" y="654"/>
                  </a:lnTo>
                  <a:lnTo>
                    <a:pt x="80" y="638"/>
                  </a:lnTo>
                  <a:lnTo>
                    <a:pt x="86" y="622"/>
                  </a:lnTo>
                  <a:lnTo>
                    <a:pt x="96" y="606"/>
                  </a:lnTo>
                  <a:lnTo>
                    <a:pt x="106" y="590"/>
                  </a:lnTo>
                  <a:lnTo>
                    <a:pt x="116" y="576"/>
                  </a:lnTo>
                  <a:lnTo>
                    <a:pt x="130" y="560"/>
                  </a:lnTo>
                  <a:lnTo>
                    <a:pt x="144" y="546"/>
                  </a:lnTo>
                  <a:lnTo>
                    <a:pt x="162" y="532"/>
                  </a:lnTo>
                  <a:lnTo>
                    <a:pt x="198" y="506"/>
                  </a:lnTo>
                  <a:lnTo>
                    <a:pt x="240" y="480"/>
                  </a:lnTo>
                  <a:lnTo>
                    <a:pt x="286" y="458"/>
                  </a:lnTo>
                  <a:lnTo>
                    <a:pt x="338" y="438"/>
                  </a:lnTo>
                  <a:lnTo>
                    <a:pt x="338" y="438"/>
                  </a:lnTo>
                  <a:close/>
                  <a:moveTo>
                    <a:pt x="312" y="724"/>
                  </a:moveTo>
                  <a:lnTo>
                    <a:pt x="312" y="724"/>
                  </a:lnTo>
                  <a:lnTo>
                    <a:pt x="316" y="780"/>
                  </a:lnTo>
                  <a:lnTo>
                    <a:pt x="320" y="834"/>
                  </a:lnTo>
                  <a:lnTo>
                    <a:pt x="328" y="888"/>
                  </a:lnTo>
                  <a:lnTo>
                    <a:pt x="338" y="938"/>
                  </a:lnTo>
                  <a:lnTo>
                    <a:pt x="338" y="938"/>
                  </a:lnTo>
                  <a:lnTo>
                    <a:pt x="286" y="918"/>
                  </a:lnTo>
                  <a:lnTo>
                    <a:pt x="240" y="896"/>
                  </a:lnTo>
                  <a:lnTo>
                    <a:pt x="198" y="872"/>
                  </a:lnTo>
                  <a:lnTo>
                    <a:pt x="162" y="846"/>
                  </a:lnTo>
                  <a:lnTo>
                    <a:pt x="144" y="832"/>
                  </a:lnTo>
                  <a:lnTo>
                    <a:pt x="130" y="818"/>
                  </a:lnTo>
                  <a:lnTo>
                    <a:pt x="116" y="802"/>
                  </a:lnTo>
                  <a:lnTo>
                    <a:pt x="106" y="788"/>
                  </a:lnTo>
                  <a:lnTo>
                    <a:pt x="96" y="772"/>
                  </a:lnTo>
                  <a:lnTo>
                    <a:pt x="86" y="756"/>
                  </a:lnTo>
                  <a:lnTo>
                    <a:pt x="80" y="740"/>
                  </a:lnTo>
                  <a:lnTo>
                    <a:pt x="76" y="724"/>
                  </a:lnTo>
                  <a:lnTo>
                    <a:pt x="312" y="724"/>
                  </a:lnTo>
                  <a:close/>
                  <a:moveTo>
                    <a:pt x="102" y="886"/>
                  </a:moveTo>
                  <a:lnTo>
                    <a:pt x="102" y="886"/>
                  </a:lnTo>
                  <a:lnTo>
                    <a:pt x="126" y="908"/>
                  </a:lnTo>
                  <a:lnTo>
                    <a:pt x="154" y="926"/>
                  </a:lnTo>
                  <a:lnTo>
                    <a:pt x="182" y="946"/>
                  </a:lnTo>
                  <a:lnTo>
                    <a:pt x="214" y="962"/>
                  </a:lnTo>
                  <a:lnTo>
                    <a:pt x="246" y="978"/>
                  </a:lnTo>
                  <a:lnTo>
                    <a:pt x="282" y="994"/>
                  </a:lnTo>
                  <a:lnTo>
                    <a:pt x="318" y="1006"/>
                  </a:lnTo>
                  <a:lnTo>
                    <a:pt x="358" y="1020"/>
                  </a:lnTo>
                  <a:lnTo>
                    <a:pt x="358" y="1020"/>
                  </a:lnTo>
                  <a:lnTo>
                    <a:pt x="370" y="1058"/>
                  </a:lnTo>
                  <a:lnTo>
                    <a:pt x="384" y="1094"/>
                  </a:lnTo>
                  <a:lnTo>
                    <a:pt x="398" y="1130"/>
                  </a:lnTo>
                  <a:lnTo>
                    <a:pt x="414" y="1164"/>
                  </a:lnTo>
                  <a:lnTo>
                    <a:pt x="432" y="1194"/>
                  </a:lnTo>
                  <a:lnTo>
                    <a:pt x="450" y="1224"/>
                  </a:lnTo>
                  <a:lnTo>
                    <a:pt x="470" y="1250"/>
                  </a:lnTo>
                  <a:lnTo>
                    <a:pt x="490" y="1274"/>
                  </a:lnTo>
                  <a:lnTo>
                    <a:pt x="490" y="1274"/>
                  </a:lnTo>
                  <a:lnTo>
                    <a:pt x="456" y="1262"/>
                  </a:lnTo>
                  <a:lnTo>
                    <a:pt x="424" y="1248"/>
                  </a:lnTo>
                  <a:lnTo>
                    <a:pt x="392" y="1232"/>
                  </a:lnTo>
                  <a:lnTo>
                    <a:pt x="362" y="1214"/>
                  </a:lnTo>
                  <a:lnTo>
                    <a:pt x="332" y="1194"/>
                  </a:lnTo>
                  <a:lnTo>
                    <a:pt x="304" y="1172"/>
                  </a:lnTo>
                  <a:lnTo>
                    <a:pt x="276" y="1150"/>
                  </a:lnTo>
                  <a:lnTo>
                    <a:pt x="250" y="1126"/>
                  </a:lnTo>
                  <a:lnTo>
                    <a:pt x="226" y="1100"/>
                  </a:lnTo>
                  <a:lnTo>
                    <a:pt x="204" y="1074"/>
                  </a:lnTo>
                  <a:lnTo>
                    <a:pt x="182" y="1046"/>
                  </a:lnTo>
                  <a:lnTo>
                    <a:pt x="164" y="1016"/>
                  </a:lnTo>
                  <a:lnTo>
                    <a:pt x="146" y="984"/>
                  </a:lnTo>
                  <a:lnTo>
                    <a:pt x="128" y="954"/>
                  </a:lnTo>
                  <a:lnTo>
                    <a:pt x="114" y="920"/>
                  </a:lnTo>
                  <a:lnTo>
                    <a:pt x="102" y="886"/>
                  </a:lnTo>
                  <a:lnTo>
                    <a:pt x="102" y="886"/>
                  </a:lnTo>
                  <a:close/>
                  <a:moveTo>
                    <a:pt x="654" y="1302"/>
                  </a:moveTo>
                  <a:lnTo>
                    <a:pt x="654" y="1302"/>
                  </a:lnTo>
                  <a:lnTo>
                    <a:pt x="636" y="1296"/>
                  </a:lnTo>
                  <a:lnTo>
                    <a:pt x="620" y="1290"/>
                  </a:lnTo>
                  <a:lnTo>
                    <a:pt x="604" y="1282"/>
                  </a:lnTo>
                  <a:lnTo>
                    <a:pt x="590" y="1272"/>
                  </a:lnTo>
                  <a:lnTo>
                    <a:pt x="574" y="1260"/>
                  </a:lnTo>
                  <a:lnTo>
                    <a:pt x="560" y="1246"/>
                  </a:lnTo>
                  <a:lnTo>
                    <a:pt x="546" y="1232"/>
                  </a:lnTo>
                  <a:lnTo>
                    <a:pt x="532" y="1216"/>
                  </a:lnTo>
                  <a:lnTo>
                    <a:pt x="504" y="1178"/>
                  </a:lnTo>
                  <a:lnTo>
                    <a:pt x="480" y="1136"/>
                  </a:lnTo>
                  <a:lnTo>
                    <a:pt x="458" y="1090"/>
                  </a:lnTo>
                  <a:lnTo>
                    <a:pt x="438" y="1040"/>
                  </a:lnTo>
                  <a:lnTo>
                    <a:pt x="438" y="1040"/>
                  </a:lnTo>
                  <a:lnTo>
                    <a:pt x="490" y="1048"/>
                  </a:lnTo>
                  <a:lnTo>
                    <a:pt x="542" y="1056"/>
                  </a:lnTo>
                  <a:lnTo>
                    <a:pt x="596" y="1060"/>
                  </a:lnTo>
                  <a:lnTo>
                    <a:pt x="654" y="1064"/>
                  </a:lnTo>
                  <a:lnTo>
                    <a:pt x="654" y="1302"/>
                  </a:lnTo>
                  <a:close/>
                  <a:moveTo>
                    <a:pt x="654" y="994"/>
                  </a:moveTo>
                  <a:lnTo>
                    <a:pt x="654" y="994"/>
                  </a:lnTo>
                  <a:lnTo>
                    <a:pt x="590" y="990"/>
                  </a:lnTo>
                  <a:lnTo>
                    <a:pt x="530" y="984"/>
                  </a:lnTo>
                  <a:lnTo>
                    <a:pt x="470" y="974"/>
                  </a:lnTo>
                  <a:lnTo>
                    <a:pt x="414" y="962"/>
                  </a:lnTo>
                  <a:lnTo>
                    <a:pt x="414" y="962"/>
                  </a:lnTo>
                  <a:lnTo>
                    <a:pt x="402" y="906"/>
                  </a:lnTo>
                  <a:lnTo>
                    <a:pt x="392" y="848"/>
                  </a:lnTo>
                  <a:lnTo>
                    <a:pt x="386" y="786"/>
                  </a:lnTo>
                  <a:lnTo>
                    <a:pt x="382" y="724"/>
                  </a:lnTo>
                  <a:lnTo>
                    <a:pt x="654" y="724"/>
                  </a:lnTo>
                  <a:lnTo>
                    <a:pt x="654" y="994"/>
                  </a:lnTo>
                  <a:close/>
                  <a:moveTo>
                    <a:pt x="654" y="654"/>
                  </a:moveTo>
                  <a:lnTo>
                    <a:pt x="382" y="654"/>
                  </a:lnTo>
                  <a:lnTo>
                    <a:pt x="382" y="654"/>
                  </a:lnTo>
                  <a:lnTo>
                    <a:pt x="386" y="592"/>
                  </a:lnTo>
                  <a:lnTo>
                    <a:pt x="392" y="530"/>
                  </a:lnTo>
                  <a:lnTo>
                    <a:pt x="402" y="472"/>
                  </a:lnTo>
                  <a:lnTo>
                    <a:pt x="414" y="416"/>
                  </a:lnTo>
                  <a:lnTo>
                    <a:pt x="414" y="416"/>
                  </a:lnTo>
                  <a:lnTo>
                    <a:pt x="470" y="404"/>
                  </a:lnTo>
                  <a:lnTo>
                    <a:pt x="530" y="394"/>
                  </a:lnTo>
                  <a:lnTo>
                    <a:pt x="590" y="386"/>
                  </a:lnTo>
                  <a:lnTo>
                    <a:pt x="654" y="384"/>
                  </a:lnTo>
                  <a:lnTo>
                    <a:pt x="654" y="654"/>
                  </a:lnTo>
                  <a:close/>
                  <a:moveTo>
                    <a:pt x="654" y="314"/>
                  </a:moveTo>
                  <a:lnTo>
                    <a:pt x="654" y="314"/>
                  </a:lnTo>
                  <a:lnTo>
                    <a:pt x="596" y="316"/>
                  </a:lnTo>
                  <a:lnTo>
                    <a:pt x="542" y="322"/>
                  </a:lnTo>
                  <a:lnTo>
                    <a:pt x="490" y="328"/>
                  </a:lnTo>
                  <a:lnTo>
                    <a:pt x="438" y="338"/>
                  </a:lnTo>
                  <a:lnTo>
                    <a:pt x="438" y="338"/>
                  </a:lnTo>
                  <a:lnTo>
                    <a:pt x="458" y="288"/>
                  </a:lnTo>
                  <a:lnTo>
                    <a:pt x="480" y="240"/>
                  </a:lnTo>
                  <a:lnTo>
                    <a:pt x="504" y="198"/>
                  </a:lnTo>
                  <a:lnTo>
                    <a:pt x="532" y="162"/>
                  </a:lnTo>
                  <a:lnTo>
                    <a:pt x="546" y="146"/>
                  </a:lnTo>
                  <a:lnTo>
                    <a:pt x="560" y="132"/>
                  </a:lnTo>
                  <a:lnTo>
                    <a:pt x="574" y="118"/>
                  </a:lnTo>
                  <a:lnTo>
                    <a:pt x="590" y="106"/>
                  </a:lnTo>
                  <a:lnTo>
                    <a:pt x="604" y="96"/>
                  </a:lnTo>
                  <a:lnTo>
                    <a:pt x="620" y="88"/>
                  </a:lnTo>
                  <a:lnTo>
                    <a:pt x="636" y="82"/>
                  </a:lnTo>
                  <a:lnTo>
                    <a:pt x="654" y="76"/>
                  </a:lnTo>
                  <a:lnTo>
                    <a:pt x="654" y="314"/>
                  </a:lnTo>
                  <a:close/>
                  <a:moveTo>
                    <a:pt x="1274" y="490"/>
                  </a:moveTo>
                  <a:lnTo>
                    <a:pt x="1274" y="490"/>
                  </a:lnTo>
                  <a:lnTo>
                    <a:pt x="1250" y="470"/>
                  </a:lnTo>
                  <a:lnTo>
                    <a:pt x="1222" y="450"/>
                  </a:lnTo>
                  <a:lnTo>
                    <a:pt x="1194" y="432"/>
                  </a:lnTo>
                  <a:lnTo>
                    <a:pt x="1162" y="416"/>
                  </a:lnTo>
                  <a:lnTo>
                    <a:pt x="1128" y="400"/>
                  </a:lnTo>
                  <a:lnTo>
                    <a:pt x="1094" y="384"/>
                  </a:lnTo>
                  <a:lnTo>
                    <a:pt x="1056" y="370"/>
                  </a:lnTo>
                  <a:lnTo>
                    <a:pt x="1018" y="358"/>
                  </a:lnTo>
                  <a:lnTo>
                    <a:pt x="1018" y="358"/>
                  </a:lnTo>
                  <a:lnTo>
                    <a:pt x="1006" y="320"/>
                  </a:lnTo>
                  <a:lnTo>
                    <a:pt x="992" y="282"/>
                  </a:lnTo>
                  <a:lnTo>
                    <a:pt x="978" y="248"/>
                  </a:lnTo>
                  <a:lnTo>
                    <a:pt x="962" y="214"/>
                  </a:lnTo>
                  <a:lnTo>
                    <a:pt x="944" y="184"/>
                  </a:lnTo>
                  <a:lnTo>
                    <a:pt x="926" y="154"/>
                  </a:lnTo>
                  <a:lnTo>
                    <a:pt x="906" y="128"/>
                  </a:lnTo>
                  <a:lnTo>
                    <a:pt x="886" y="102"/>
                  </a:lnTo>
                  <a:lnTo>
                    <a:pt x="886" y="102"/>
                  </a:lnTo>
                  <a:lnTo>
                    <a:pt x="920" y="116"/>
                  </a:lnTo>
                  <a:lnTo>
                    <a:pt x="952" y="130"/>
                  </a:lnTo>
                  <a:lnTo>
                    <a:pt x="984" y="146"/>
                  </a:lnTo>
                  <a:lnTo>
                    <a:pt x="1014" y="164"/>
                  </a:lnTo>
                  <a:lnTo>
                    <a:pt x="1044" y="184"/>
                  </a:lnTo>
                  <a:lnTo>
                    <a:pt x="1072" y="204"/>
                  </a:lnTo>
                  <a:lnTo>
                    <a:pt x="1100" y="228"/>
                  </a:lnTo>
                  <a:lnTo>
                    <a:pt x="1124" y="252"/>
                  </a:lnTo>
                  <a:lnTo>
                    <a:pt x="1150" y="278"/>
                  </a:lnTo>
                  <a:lnTo>
                    <a:pt x="1172" y="304"/>
                  </a:lnTo>
                  <a:lnTo>
                    <a:pt x="1194" y="332"/>
                  </a:lnTo>
                  <a:lnTo>
                    <a:pt x="1212" y="362"/>
                  </a:lnTo>
                  <a:lnTo>
                    <a:pt x="1230" y="392"/>
                  </a:lnTo>
                  <a:lnTo>
                    <a:pt x="1246" y="424"/>
                  </a:lnTo>
                  <a:lnTo>
                    <a:pt x="1262" y="456"/>
                  </a:lnTo>
                  <a:lnTo>
                    <a:pt x="1274" y="490"/>
                  </a:lnTo>
                  <a:lnTo>
                    <a:pt x="1274" y="490"/>
                  </a:lnTo>
                  <a:close/>
                  <a:moveTo>
                    <a:pt x="722" y="76"/>
                  </a:moveTo>
                  <a:lnTo>
                    <a:pt x="722" y="76"/>
                  </a:lnTo>
                  <a:lnTo>
                    <a:pt x="738" y="82"/>
                  </a:lnTo>
                  <a:lnTo>
                    <a:pt x="754" y="88"/>
                  </a:lnTo>
                  <a:lnTo>
                    <a:pt x="770" y="96"/>
                  </a:lnTo>
                  <a:lnTo>
                    <a:pt x="786" y="106"/>
                  </a:lnTo>
                  <a:lnTo>
                    <a:pt x="802" y="118"/>
                  </a:lnTo>
                  <a:lnTo>
                    <a:pt x="816" y="132"/>
                  </a:lnTo>
                  <a:lnTo>
                    <a:pt x="830" y="146"/>
                  </a:lnTo>
                  <a:lnTo>
                    <a:pt x="844" y="162"/>
                  </a:lnTo>
                  <a:lnTo>
                    <a:pt x="872" y="198"/>
                  </a:lnTo>
                  <a:lnTo>
                    <a:pt x="896" y="240"/>
                  </a:lnTo>
                  <a:lnTo>
                    <a:pt x="918" y="288"/>
                  </a:lnTo>
                  <a:lnTo>
                    <a:pt x="938" y="338"/>
                  </a:lnTo>
                  <a:lnTo>
                    <a:pt x="938" y="338"/>
                  </a:lnTo>
                  <a:lnTo>
                    <a:pt x="886" y="328"/>
                  </a:lnTo>
                  <a:lnTo>
                    <a:pt x="834" y="322"/>
                  </a:lnTo>
                  <a:lnTo>
                    <a:pt x="778" y="316"/>
                  </a:lnTo>
                  <a:lnTo>
                    <a:pt x="722" y="314"/>
                  </a:lnTo>
                  <a:lnTo>
                    <a:pt x="722" y="76"/>
                  </a:lnTo>
                  <a:close/>
                  <a:moveTo>
                    <a:pt x="722" y="384"/>
                  </a:moveTo>
                  <a:lnTo>
                    <a:pt x="722" y="384"/>
                  </a:lnTo>
                  <a:lnTo>
                    <a:pt x="786" y="386"/>
                  </a:lnTo>
                  <a:lnTo>
                    <a:pt x="846" y="394"/>
                  </a:lnTo>
                  <a:lnTo>
                    <a:pt x="904" y="404"/>
                  </a:lnTo>
                  <a:lnTo>
                    <a:pt x="960" y="416"/>
                  </a:lnTo>
                  <a:lnTo>
                    <a:pt x="960" y="416"/>
                  </a:lnTo>
                  <a:lnTo>
                    <a:pt x="974" y="472"/>
                  </a:lnTo>
                  <a:lnTo>
                    <a:pt x="984" y="530"/>
                  </a:lnTo>
                  <a:lnTo>
                    <a:pt x="990" y="592"/>
                  </a:lnTo>
                  <a:lnTo>
                    <a:pt x="994" y="654"/>
                  </a:lnTo>
                  <a:lnTo>
                    <a:pt x="722" y="654"/>
                  </a:lnTo>
                  <a:lnTo>
                    <a:pt x="722" y="384"/>
                  </a:lnTo>
                  <a:close/>
                  <a:moveTo>
                    <a:pt x="722" y="724"/>
                  </a:moveTo>
                  <a:lnTo>
                    <a:pt x="994" y="724"/>
                  </a:lnTo>
                  <a:lnTo>
                    <a:pt x="994" y="724"/>
                  </a:lnTo>
                  <a:lnTo>
                    <a:pt x="990" y="786"/>
                  </a:lnTo>
                  <a:lnTo>
                    <a:pt x="984" y="848"/>
                  </a:lnTo>
                  <a:lnTo>
                    <a:pt x="974" y="906"/>
                  </a:lnTo>
                  <a:lnTo>
                    <a:pt x="960" y="962"/>
                  </a:lnTo>
                  <a:lnTo>
                    <a:pt x="960" y="962"/>
                  </a:lnTo>
                  <a:lnTo>
                    <a:pt x="904" y="974"/>
                  </a:lnTo>
                  <a:lnTo>
                    <a:pt x="846" y="984"/>
                  </a:lnTo>
                  <a:lnTo>
                    <a:pt x="786" y="990"/>
                  </a:lnTo>
                  <a:lnTo>
                    <a:pt x="722" y="994"/>
                  </a:lnTo>
                  <a:lnTo>
                    <a:pt x="722" y="724"/>
                  </a:lnTo>
                  <a:close/>
                  <a:moveTo>
                    <a:pt x="722" y="1302"/>
                  </a:moveTo>
                  <a:lnTo>
                    <a:pt x="722" y="1064"/>
                  </a:lnTo>
                  <a:lnTo>
                    <a:pt x="722" y="1064"/>
                  </a:lnTo>
                  <a:lnTo>
                    <a:pt x="778" y="1060"/>
                  </a:lnTo>
                  <a:lnTo>
                    <a:pt x="834" y="1056"/>
                  </a:lnTo>
                  <a:lnTo>
                    <a:pt x="886" y="1048"/>
                  </a:lnTo>
                  <a:lnTo>
                    <a:pt x="938" y="1040"/>
                  </a:lnTo>
                  <a:lnTo>
                    <a:pt x="938" y="1040"/>
                  </a:lnTo>
                  <a:lnTo>
                    <a:pt x="918" y="1090"/>
                  </a:lnTo>
                  <a:lnTo>
                    <a:pt x="896" y="1136"/>
                  </a:lnTo>
                  <a:lnTo>
                    <a:pt x="872" y="1178"/>
                  </a:lnTo>
                  <a:lnTo>
                    <a:pt x="844" y="1216"/>
                  </a:lnTo>
                  <a:lnTo>
                    <a:pt x="830" y="1232"/>
                  </a:lnTo>
                  <a:lnTo>
                    <a:pt x="816" y="1246"/>
                  </a:lnTo>
                  <a:lnTo>
                    <a:pt x="802" y="1260"/>
                  </a:lnTo>
                  <a:lnTo>
                    <a:pt x="786" y="1272"/>
                  </a:lnTo>
                  <a:lnTo>
                    <a:pt x="770" y="1282"/>
                  </a:lnTo>
                  <a:lnTo>
                    <a:pt x="754" y="1290"/>
                  </a:lnTo>
                  <a:lnTo>
                    <a:pt x="738" y="1296"/>
                  </a:lnTo>
                  <a:lnTo>
                    <a:pt x="722" y="1302"/>
                  </a:lnTo>
                  <a:lnTo>
                    <a:pt x="722" y="1302"/>
                  </a:lnTo>
                  <a:close/>
                  <a:moveTo>
                    <a:pt x="886" y="1274"/>
                  </a:moveTo>
                  <a:lnTo>
                    <a:pt x="886" y="1274"/>
                  </a:lnTo>
                  <a:lnTo>
                    <a:pt x="906" y="1250"/>
                  </a:lnTo>
                  <a:lnTo>
                    <a:pt x="926" y="1224"/>
                  </a:lnTo>
                  <a:lnTo>
                    <a:pt x="944" y="1194"/>
                  </a:lnTo>
                  <a:lnTo>
                    <a:pt x="962" y="1164"/>
                  </a:lnTo>
                  <a:lnTo>
                    <a:pt x="978" y="1130"/>
                  </a:lnTo>
                  <a:lnTo>
                    <a:pt x="992" y="1094"/>
                  </a:lnTo>
                  <a:lnTo>
                    <a:pt x="1006" y="1058"/>
                  </a:lnTo>
                  <a:lnTo>
                    <a:pt x="1018" y="1020"/>
                  </a:lnTo>
                  <a:lnTo>
                    <a:pt x="1018" y="1020"/>
                  </a:lnTo>
                  <a:lnTo>
                    <a:pt x="1056" y="1006"/>
                  </a:lnTo>
                  <a:lnTo>
                    <a:pt x="1094" y="994"/>
                  </a:lnTo>
                  <a:lnTo>
                    <a:pt x="1128" y="978"/>
                  </a:lnTo>
                  <a:lnTo>
                    <a:pt x="1162" y="962"/>
                  </a:lnTo>
                  <a:lnTo>
                    <a:pt x="1194" y="946"/>
                  </a:lnTo>
                  <a:lnTo>
                    <a:pt x="1222" y="926"/>
                  </a:lnTo>
                  <a:lnTo>
                    <a:pt x="1250" y="908"/>
                  </a:lnTo>
                  <a:lnTo>
                    <a:pt x="1274" y="886"/>
                  </a:lnTo>
                  <a:lnTo>
                    <a:pt x="1274" y="886"/>
                  </a:lnTo>
                  <a:lnTo>
                    <a:pt x="1262" y="920"/>
                  </a:lnTo>
                  <a:lnTo>
                    <a:pt x="1246" y="954"/>
                  </a:lnTo>
                  <a:lnTo>
                    <a:pt x="1230" y="984"/>
                  </a:lnTo>
                  <a:lnTo>
                    <a:pt x="1212" y="1016"/>
                  </a:lnTo>
                  <a:lnTo>
                    <a:pt x="1194" y="1044"/>
                  </a:lnTo>
                  <a:lnTo>
                    <a:pt x="1172" y="1074"/>
                  </a:lnTo>
                  <a:lnTo>
                    <a:pt x="1150" y="1100"/>
                  </a:lnTo>
                  <a:lnTo>
                    <a:pt x="1124" y="1126"/>
                  </a:lnTo>
                  <a:lnTo>
                    <a:pt x="1100" y="1150"/>
                  </a:lnTo>
                  <a:lnTo>
                    <a:pt x="1072" y="1172"/>
                  </a:lnTo>
                  <a:lnTo>
                    <a:pt x="1044" y="1194"/>
                  </a:lnTo>
                  <a:lnTo>
                    <a:pt x="1014" y="1214"/>
                  </a:lnTo>
                  <a:lnTo>
                    <a:pt x="984" y="1232"/>
                  </a:lnTo>
                  <a:lnTo>
                    <a:pt x="952" y="1248"/>
                  </a:lnTo>
                  <a:lnTo>
                    <a:pt x="920" y="1262"/>
                  </a:lnTo>
                  <a:lnTo>
                    <a:pt x="886" y="1274"/>
                  </a:lnTo>
                  <a:lnTo>
                    <a:pt x="886" y="1274"/>
                  </a:lnTo>
                  <a:close/>
                  <a:moveTo>
                    <a:pt x="1038" y="938"/>
                  </a:moveTo>
                  <a:lnTo>
                    <a:pt x="1038" y="938"/>
                  </a:lnTo>
                  <a:lnTo>
                    <a:pt x="1048" y="888"/>
                  </a:lnTo>
                  <a:lnTo>
                    <a:pt x="1056" y="834"/>
                  </a:lnTo>
                  <a:lnTo>
                    <a:pt x="1060" y="780"/>
                  </a:lnTo>
                  <a:lnTo>
                    <a:pt x="1062" y="724"/>
                  </a:lnTo>
                  <a:lnTo>
                    <a:pt x="1300" y="724"/>
                  </a:lnTo>
                  <a:lnTo>
                    <a:pt x="1300" y="724"/>
                  </a:lnTo>
                  <a:lnTo>
                    <a:pt x="1296" y="740"/>
                  </a:lnTo>
                  <a:lnTo>
                    <a:pt x="1288" y="756"/>
                  </a:lnTo>
                  <a:lnTo>
                    <a:pt x="1280" y="772"/>
                  </a:lnTo>
                  <a:lnTo>
                    <a:pt x="1270" y="788"/>
                  </a:lnTo>
                  <a:lnTo>
                    <a:pt x="1258" y="802"/>
                  </a:lnTo>
                  <a:lnTo>
                    <a:pt x="1246" y="818"/>
                  </a:lnTo>
                  <a:lnTo>
                    <a:pt x="1230" y="832"/>
                  </a:lnTo>
                  <a:lnTo>
                    <a:pt x="1214" y="846"/>
                  </a:lnTo>
                  <a:lnTo>
                    <a:pt x="1178" y="872"/>
                  </a:lnTo>
                  <a:lnTo>
                    <a:pt x="1136" y="896"/>
                  </a:lnTo>
                  <a:lnTo>
                    <a:pt x="1090" y="918"/>
                  </a:lnTo>
                  <a:lnTo>
                    <a:pt x="1038" y="938"/>
                  </a:lnTo>
                  <a:lnTo>
                    <a:pt x="1038" y="938"/>
                  </a:lnTo>
                  <a:close/>
                  <a:moveTo>
                    <a:pt x="1062" y="654"/>
                  </a:moveTo>
                  <a:lnTo>
                    <a:pt x="1062" y="654"/>
                  </a:lnTo>
                  <a:lnTo>
                    <a:pt x="1060" y="598"/>
                  </a:lnTo>
                  <a:lnTo>
                    <a:pt x="1056" y="544"/>
                  </a:lnTo>
                  <a:lnTo>
                    <a:pt x="1048" y="490"/>
                  </a:lnTo>
                  <a:lnTo>
                    <a:pt x="1038" y="438"/>
                  </a:lnTo>
                  <a:lnTo>
                    <a:pt x="1038" y="438"/>
                  </a:lnTo>
                  <a:lnTo>
                    <a:pt x="1090" y="458"/>
                  </a:lnTo>
                  <a:lnTo>
                    <a:pt x="1136" y="480"/>
                  </a:lnTo>
                  <a:lnTo>
                    <a:pt x="1178" y="506"/>
                  </a:lnTo>
                  <a:lnTo>
                    <a:pt x="1214" y="532"/>
                  </a:lnTo>
                  <a:lnTo>
                    <a:pt x="1230" y="546"/>
                  </a:lnTo>
                  <a:lnTo>
                    <a:pt x="1246" y="560"/>
                  </a:lnTo>
                  <a:lnTo>
                    <a:pt x="1258" y="576"/>
                  </a:lnTo>
                  <a:lnTo>
                    <a:pt x="1270" y="590"/>
                  </a:lnTo>
                  <a:lnTo>
                    <a:pt x="1280" y="606"/>
                  </a:lnTo>
                  <a:lnTo>
                    <a:pt x="1288" y="622"/>
                  </a:lnTo>
                  <a:lnTo>
                    <a:pt x="1296" y="638"/>
                  </a:lnTo>
                  <a:lnTo>
                    <a:pt x="1300" y="654"/>
                  </a:lnTo>
                  <a:lnTo>
                    <a:pt x="1062" y="6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9" name="Freeform 15"/>
            <p:cNvSpPr>
              <a:spLocks/>
            </p:cNvSpPr>
            <p:nvPr/>
          </p:nvSpPr>
          <p:spPr bwMode="auto">
            <a:xfrm>
              <a:off x="3011488" y="3322638"/>
              <a:ext cx="314325" cy="317500"/>
            </a:xfrm>
            <a:custGeom>
              <a:avLst/>
              <a:gdLst>
                <a:gd name="T0" fmla="*/ 0 w 198"/>
                <a:gd name="T1" fmla="*/ 100 h 200"/>
                <a:gd name="T2" fmla="*/ 0 w 198"/>
                <a:gd name="T3" fmla="*/ 100 h 200"/>
                <a:gd name="T4" fmla="*/ 2 w 198"/>
                <a:gd name="T5" fmla="*/ 80 h 200"/>
                <a:gd name="T6" fmla="*/ 8 w 198"/>
                <a:gd name="T7" fmla="*/ 62 h 200"/>
                <a:gd name="T8" fmla="*/ 18 w 198"/>
                <a:gd name="T9" fmla="*/ 44 h 200"/>
                <a:gd name="T10" fmla="*/ 30 w 198"/>
                <a:gd name="T11" fmla="*/ 30 h 200"/>
                <a:gd name="T12" fmla="*/ 44 w 198"/>
                <a:gd name="T13" fmla="*/ 18 h 200"/>
                <a:gd name="T14" fmla="*/ 62 w 198"/>
                <a:gd name="T15" fmla="*/ 8 h 200"/>
                <a:gd name="T16" fmla="*/ 80 w 198"/>
                <a:gd name="T17" fmla="*/ 2 h 200"/>
                <a:gd name="T18" fmla="*/ 100 w 198"/>
                <a:gd name="T19" fmla="*/ 0 h 200"/>
                <a:gd name="T20" fmla="*/ 100 w 198"/>
                <a:gd name="T21" fmla="*/ 0 h 200"/>
                <a:gd name="T22" fmla="*/ 120 w 198"/>
                <a:gd name="T23" fmla="*/ 2 h 200"/>
                <a:gd name="T24" fmla="*/ 138 w 198"/>
                <a:gd name="T25" fmla="*/ 8 h 200"/>
                <a:gd name="T26" fmla="*/ 156 w 198"/>
                <a:gd name="T27" fmla="*/ 18 h 200"/>
                <a:gd name="T28" fmla="*/ 170 w 198"/>
                <a:gd name="T29" fmla="*/ 30 h 200"/>
                <a:gd name="T30" fmla="*/ 182 w 198"/>
                <a:gd name="T31" fmla="*/ 44 h 200"/>
                <a:gd name="T32" fmla="*/ 192 w 198"/>
                <a:gd name="T33" fmla="*/ 62 h 200"/>
                <a:gd name="T34" fmla="*/ 196 w 198"/>
                <a:gd name="T35" fmla="*/ 80 h 200"/>
                <a:gd name="T36" fmla="*/ 198 w 198"/>
                <a:gd name="T37" fmla="*/ 100 h 200"/>
                <a:gd name="T38" fmla="*/ 198 w 198"/>
                <a:gd name="T39" fmla="*/ 100 h 200"/>
                <a:gd name="T40" fmla="*/ 196 w 198"/>
                <a:gd name="T41" fmla="*/ 120 h 200"/>
                <a:gd name="T42" fmla="*/ 192 w 198"/>
                <a:gd name="T43" fmla="*/ 138 h 200"/>
                <a:gd name="T44" fmla="*/ 182 w 198"/>
                <a:gd name="T45" fmla="*/ 156 h 200"/>
                <a:gd name="T46" fmla="*/ 170 w 198"/>
                <a:gd name="T47" fmla="*/ 170 h 200"/>
                <a:gd name="T48" fmla="*/ 156 w 198"/>
                <a:gd name="T49" fmla="*/ 182 h 200"/>
                <a:gd name="T50" fmla="*/ 138 w 198"/>
                <a:gd name="T51" fmla="*/ 192 h 200"/>
                <a:gd name="T52" fmla="*/ 120 w 198"/>
                <a:gd name="T53" fmla="*/ 198 h 200"/>
                <a:gd name="T54" fmla="*/ 100 w 198"/>
                <a:gd name="T55" fmla="*/ 200 h 200"/>
                <a:gd name="T56" fmla="*/ 100 w 198"/>
                <a:gd name="T57" fmla="*/ 200 h 200"/>
                <a:gd name="T58" fmla="*/ 80 w 198"/>
                <a:gd name="T59" fmla="*/ 198 h 200"/>
                <a:gd name="T60" fmla="*/ 62 w 198"/>
                <a:gd name="T61" fmla="*/ 192 h 200"/>
                <a:gd name="T62" fmla="*/ 44 w 198"/>
                <a:gd name="T63" fmla="*/ 182 h 200"/>
                <a:gd name="T64" fmla="*/ 30 w 198"/>
                <a:gd name="T65" fmla="*/ 170 h 200"/>
                <a:gd name="T66" fmla="*/ 18 w 198"/>
                <a:gd name="T67" fmla="*/ 156 h 200"/>
                <a:gd name="T68" fmla="*/ 8 w 198"/>
                <a:gd name="T69" fmla="*/ 138 h 200"/>
                <a:gd name="T70" fmla="*/ 2 w 198"/>
                <a:gd name="T71" fmla="*/ 120 h 200"/>
                <a:gd name="T72" fmla="*/ 0 w 198"/>
                <a:gd name="T73" fmla="*/ 100 h 200"/>
                <a:gd name="T74" fmla="*/ 0 w 198"/>
                <a:gd name="T75" fmla="*/ 1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8" h="200">
                  <a:moveTo>
                    <a:pt x="0" y="100"/>
                  </a:moveTo>
                  <a:lnTo>
                    <a:pt x="0" y="100"/>
                  </a:lnTo>
                  <a:lnTo>
                    <a:pt x="2" y="80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4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20" y="2"/>
                  </a:lnTo>
                  <a:lnTo>
                    <a:pt x="138" y="8"/>
                  </a:lnTo>
                  <a:lnTo>
                    <a:pt x="156" y="18"/>
                  </a:lnTo>
                  <a:lnTo>
                    <a:pt x="170" y="30"/>
                  </a:lnTo>
                  <a:lnTo>
                    <a:pt x="182" y="44"/>
                  </a:lnTo>
                  <a:lnTo>
                    <a:pt x="192" y="62"/>
                  </a:lnTo>
                  <a:lnTo>
                    <a:pt x="196" y="80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6" y="120"/>
                  </a:lnTo>
                  <a:lnTo>
                    <a:pt x="192" y="138"/>
                  </a:lnTo>
                  <a:lnTo>
                    <a:pt x="182" y="156"/>
                  </a:lnTo>
                  <a:lnTo>
                    <a:pt x="170" y="170"/>
                  </a:lnTo>
                  <a:lnTo>
                    <a:pt x="156" y="182"/>
                  </a:lnTo>
                  <a:lnTo>
                    <a:pt x="138" y="192"/>
                  </a:lnTo>
                  <a:lnTo>
                    <a:pt x="120" y="198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80" y="198"/>
                  </a:lnTo>
                  <a:lnTo>
                    <a:pt x="62" y="192"/>
                  </a:lnTo>
                  <a:lnTo>
                    <a:pt x="44" y="182"/>
                  </a:lnTo>
                  <a:lnTo>
                    <a:pt x="30" y="170"/>
                  </a:lnTo>
                  <a:lnTo>
                    <a:pt x="18" y="156"/>
                  </a:lnTo>
                  <a:lnTo>
                    <a:pt x="8" y="138"/>
                  </a:lnTo>
                  <a:lnTo>
                    <a:pt x="2" y="120"/>
                  </a:lnTo>
                  <a:lnTo>
                    <a:pt x="0" y="10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0" name="Freeform 16"/>
            <p:cNvSpPr>
              <a:spLocks/>
            </p:cNvSpPr>
            <p:nvPr/>
          </p:nvSpPr>
          <p:spPr bwMode="auto">
            <a:xfrm>
              <a:off x="4033838" y="3325813"/>
              <a:ext cx="330200" cy="333375"/>
            </a:xfrm>
            <a:custGeom>
              <a:avLst/>
              <a:gdLst>
                <a:gd name="T0" fmla="*/ 0 w 208"/>
                <a:gd name="T1" fmla="*/ 104 h 210"/>
                <a:gd name="T2" fmla="*/ 0 w 208"/>
                <a:gd name="T3" fmla="*/ 104 h 210"/>
                <a:gd name="T4" fmla="*/ 2 w 208"/>
                <a:gd name="T5" fmla="*/ 84 h 210"/>
                <a:gd name="T6" fmla="*/ 8 w 208"/>
                <a:gd name="T7" fmla="*/ 64 h 210"/>
                <a:gd name="T8" fmla="*/ 18 w 208"/>
                <a:gd name="T9" fmla="*/ 46 h 210"/>
                <a:gd name="T10" fmla="*/ 30 w 208"/>
                <a:gd name="T11" fmla="*/ 30 h 210"/>
                <a:gd name="T12" fmla="*/ 46 w 208"/>
                <a:gd name="T13" fmla="*/ 18 h 210"/>
                <a:gd name="T14" fmla="*/ 64 w 208"/>
                <a:gd name="T15" fmla="*/ 8 h 210"/>
                <a:gd name="T16" fmla="*/ 84 w 208"/>
                <a:gd name="T17" fmla="*/ 2 h 210"/>
                <a:gd name="T18" fmla="*/ 104 w 208"/>
                <a:gd name="T19" fmla="*/ 0 h 210"/>
                <a:gd name="T20" fmla="*/ 104 w 208"/>
                <a:gd name="T21" fmla="*/ 0 h 210"/>
                <a:gd name="T22" fmla="*/ 126 w 208"/>
                <a:gd name="T23" fmla="*/ 2 h 210"/>
                <a:gd name="T24" fmla="*/ 144 w 208"/>
                <a:gd name="T25" fmla="*/ 8 h 210"/>
                <a:gd name="T26" fmla="*/ 162 w 208"/>
                <a:gd name="T27" fmla="*/ 18 h 210"/>
                <a:gd name="T28" fmla="*/ 178 w 208"/>
                <a:gd name="T29" fmla="*/ 30 h 210"/>
                <a:gd name="T30" fmla="*/ 190 w 208"/>
                <a:gd name="T31" fmla="*/ 46 h 210"/>
                <a:gd name="T32" fmla="*/ 200 w 208"/>
                <a:gd name="T33" fmla="*/ 64 h 210"/>
                <a:gd name="T34" fmla="*/ 206 w 208"/>
                <a:gd name="T35" fmla="*/ 84 h 210"/>
                <a:gd name="T36" fmla="*/ 208 w 208"/>
                <a:gd name="T37" fmla="*/ 104 h 210"/>
                <a:gd name="T38" fmla="*/ 208 w 208"/>
                <a:gd name="T39" fmla="*/ 104 h 210"/>
                <a:gd name="T40" fmla="*/ 206 w 208"/>
                <a:gd name="T41" fmla="*/ 126 h 210"/>
                <a:gd name="T42" fmla="*/ 200 w 208"/>
                <a:gd name="T43" fmla="*/ 146 h 210"/>
                <a:gd name="T44" fmla="*/ 190 w 208"/>
                <a:gd name="T45" fmla="*/ 164 h 210"/>
                <a:gd name="T46" fmla="*/ 178 w 208"/>
                <a:gd name="T47" fmla="*/ 178 h 210"/>
                <a:gd name="T48" fmla="*/ 162 w 208"/>
                <a:gd name="T49" fmla="*/ 192 h 210"/>
                <a:gd name="T50" fmla="*/ 144 w 208"/>
                <a:gd name="T51" fmla="*/ 200 h 210"/>
                <a:gd name="T52" fmla="*/ 126 w 208"/>
                <a:gd name="T53" fmla="*/ 208 h 210"/>
                <a:gd name="T54" fmla="*/ 104 w 208"/>
                <a:gd name="T55" fmla="*/ 210 h 210"/>
                <a:gd name="T56" fmla="*/ 104 w 208"/>
                <a:gd name="T57" fmla="*/ 210 h 210"/>
                <a:gd name="T58" fmla="*/ 84 w 208"/>
                <a:gd name="T59" fmla="*/ 208 h 210"/>
                <a:gd name="T60" fmla="*/ 64 w 208"/>
                <a:gd name="T61" fmla="*/ 200 h 210"/>
                <a:gd name="T62" fmla="*/ 46 w 208"/>
                <a:gd name="T63" fmla="*/ 192 h 210"/>
                <a:gd name="T64" fmla="*/ 30 w 208"/>
                <a:gd name="T65" fmla="*/ 178 h 210"/>
                <a:gd name="T66" fmla="*/ 18 w 208"/>
                <a:gd name="T67" fmla="*/ 164 h 210"/>
                <a:gd name="T68" fmla="*/ 8 w 208"/>
                <a:gd name="T69" fmla="*/ 146 h 210"/>
                <a:gd name="T70" fmla="*/ 2 w 208"/>
                <a:gd name="T71" fmla="*/ 126 h 210"/>
                <a:gd name="T72" fmla="*/ 0 w 208"/>
                <a:gd name="T73" fmla="*/ 104 h 210"/>
                <a:gd name="T74" fmla="*/ 0 w 208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0" y="104"/>
                  </a:move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6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78"/>
                  </a:lnTo>
                  <a:lnTo>
                    <a:pt x="162" y="192"/>
                  </a:lnTo>
                  <a:lnTo>
                    <a:pt x="144" y="200"/>
                  </a:lnTo>
                  <a:lnTo>
                    <a:pt x="126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0" y="178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1" name="Freeform 17"/>
            <p:cNvSpPr>
              <a:spLocks/>
            </p:cNvSpPr>
            <p:nvPr/>
          </p:nvSpPr>
          <p:spPr bwMode="auto">
            <a:xfrm>
              <a:off x="1960563" y="3325813"/>
              <a:ext cx="333375" cy="333375"/>
            </a:xfrm>
            <a:custGeom>
              <a:avLst/>
              <a:gdLst>
                <a:gd name="T0" fmla="*/ 0 w 210"/>
                <a:gd name="T1" fmla="*/ 104 h 210"/>
                <a:gd name="T2" fmla="*/ 0 w 210"/>
                <a:gd name="T3" fmla="*/ 104 h 210"/>
                <a:gd name="T4" fmla="*/ 4 w 210"/>
                <a:gd name="T5" fmla="*/ 84 h 210"/>
                <a:gd name="T6" fmla="*/ 10 w 210"/>
                <a:gd name="T7" fmla="*/ 64 h 210"/>
                <a:gd name="T8" fmla="*/ 18 w 210"/>
                <a:gd name="T9" fmla="*/ 46 h 210"/>
                <a:gd name="T10" fmla="*/ 32 w 210"/>
                <a:gd name="T11" fmla="*/ 30 h 210"/>
                <a:gd name="T12" fmla="*/ 46 w 210"/>
                <a:gd name="T13" fmla="*/ 18 h 210"/>
                <a:gd name="T14" fmla="*/ 64 w 210"/>
                <a:gd name="T15" fmla="*/ 8 h 210"/>
                <a:gd name="T16" fmla="*/ 84 w 210"/>
                <a:gd name="T17" fmla="*/ 2 h 210"/>
                <a:gd name="T18" fmla="*/ 106 w 210"/>
                <a:gd name="T19" fmla="*/ 0 h 210"/>
                <a:gd name="T20" fmla="*/ 106 w 210"/>
                <a:gd name="T21" fmla="*/ 0 h 210"/>
                <a:gd name="T22" fmla="*/ 126 w 210"/>
                <a:gd name="T23" fmla="*/ 2 h 210"/>
                <a:gd name="T24" fmla="*/ 146 w 210"/>
                <a:gd name="T25" fmla="*/ 8 h 210"/>
                <a:gd name="T26" fmla="*/ 164 w 210"/>
                <a:gd name="T27" fmla="*/ 18 h 210"/>
                <a:gd name="T28" fmla="*/ 180 w 210"/>
                <a:gd name="T29" fmla="*/ 30 h 210"/>
                <a:gd name="T30" fmla="*/ 192 w 210"/>
                <a:gd name="T31" fmla="*/ 46 h 210"/>
                <a:gd name="T32" fmla="*/ 202 w 210"/>
                <a:gd name="T33" fmla="*/ 64 h 210"/>
                <a:gd name="T34" fmla="*/ 208 w 210"/>
                <a:gd name="T35" fmla="*/ 84 h 210"/>
                <a:gd name="T36" fmla="*/ 210 w 210"/>
                <a:gd name="T37" fmla="*/ 104 h 210"/>
                <a:gd name="T38" fmla="*/ 210 w 210"/>
                <a:gd name="T39" fmla="*/ 104 h 210"/>
                <a:gd name="T40" fmla="*/ 208 w 210"/>
                <a:gd name="T41" fmla="*/ 126 h 210"/>
                <a:gd name="T42" fmla="*/ 202 w 210"/>
                <a:gd name="T43" fmla="*/ 146 h 210"/>
                <a:gd name="T44" fmla="*/ 192 w 210"/>
                <a:gd name="T45" fmla="*/ 164 h 210"/>
                <a:gd name="T46" fmla="*/ 180 w 210"/>
                <a:gd name="T47" fmla="*/ 178 h 210"/>
                <a:gd name="T48" fmla="*/ 164 w 210"/>
                <a:gd name="T49" fmla="*/ 192 h 210"/>
                <a:gd name="T50" fmla="*/ 146 w 210"/>
                <a:gd name="T51" fmla="*/ 200 h 210"/>
                <a:gd name="T52" fmla="*/ 126 w 210"/>
                <a:gd name="T53" fmla="*/ 208 h 210"/>
                <a:gd name="T54" fmla="*/ 106 w 210"/>
                <a:gd name="T55" fmla="*/ 210 h 210"/>
                <a:gd name="T56" fmla="*/ 106 w 210"/>
                <a:gd name="T57" fmla="*/ 210 h 210"/>
                <a:gd name="T58" fmla="*/ 84 w 210"/>
                <a:gd name="T59" fmla="*/ 208 h 210"/>
                <a:gd name="T60" fmla="*/ 64 w 210"/>
                <a:gd name="T61" fmla="*/ 200 h 210"/>
                <a:gd name="T62" fmla="*/ 46 w 210"/>
                <a:gd name="T63" fmla="*/ 192 h 210"/>
                <a:gd name="T64" fmla="*/ 32 w 210"/>
                <a:gd name="T65" fmla="*/ 178 h 210"/>
                <a:gd name="T66" fmla="*/ 18 w 210"/>
                <a:gd name="T67" fmla="*/ 164 h 210"/>
                <a:gd name="T68" fmla="*/ 10 w 210"/>
                <a:gd name="T69" fmla="*/ 146 h 210"/>
                <a:gd name="T70" fmla="*/ 4 w 210"/>
                <a:gd name="T71" fmla="*/ 126 h 210"/>
                <a:gd name="T72" fmla="*/ 0 w 210"/>
                <a:gd name="T73" fmla="*/ 104 h 210"/>
                <a:gd name="T74" fmla="*/ 0 w 210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0" h="210">
                  <a:moveTo>
                    <a:pt x="0" y="104"/>
                  </a:moveTo>
                  <a:lnTo>
                    <a:pt x="0" y="104"/>
                  </a:lnTo>
                  <a:lnTo>
                    <a:pt x="4" y="84"/>
                  </a:lnTo>
                  <a:lnTo>
                    <a:pt x="10" y="64"/>
                  </a:lnTo>
                  <a:lnTo>
                    <a:pt x="18" y="46"/>
                  </a:lnTo>
                  <a:lnTo>
                    <a:pt x="32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26" y="2"/>
                  </a:lnTo>
                  <a:lnTo>
                    <a:pt x="146" y="8"/>
                  </a:lnTo>
                  <a:lnTo>
                    <a:pt x="164" y="18"/>
                  </a:lnTo>
                  <a:lnTo>
                    <a:pt x="180" y="30"/>
                  </a:lnTo>
                  <a:lnTo>
                    <a:pt x="192" y="46"/>
                  </a:lnTo>
                  <a:lnTo>
                    <a:pt x="202" y="64"/>
                  </a:lnTo>
                  <a:lnTo>
                    <a:pt x="208" y="84"/>
                  </a:lnTo>
                  <a:lnTo>
                    <a:pt x="210" y="104"/>
                  </a:lnTo>
                  <a:lnTo>
                    <a:pt x="210" y="104"/>
                  </a:lnTo>
                  <a:lnTo>
                    <a:pt x="208" y="126"/>
                  </a:lnTo>
                  <a:lnTo>
                    <a:pt x="202" y="146"/>
                  </a:lnTo>
                  <a:lnTo>
                    <a:pt x="192" y="164"/>
                  </a:lnTo>
                  <a:lnTo>
                    <a:pt x="180" y="178"/>
                  </a:lnTo>
                  <a:lnTo>
                    <a:pt x="164" y="192"/>
                  </a:lnTo>
                  <a:lnTo>
                    <a:pt x="146" y="200"/>
                  </a:lnTo>
                  <a:lnTo>
                    <a:pt x="126" y="208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2" y="178"/>
                  </a:lnTo>
                  <a:lnTo>
                    <a:pt x="18" y="164"/>
                  </a:lnTo>
                  <a:lnTo>
                    <a:pt x="10" y="146"/>
                  </a:lnTo>
                  <a:lnTo>
                    <a:pt x="4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2" name="Freeform 18"/>
            <p:cNvSpPr>
              <a:spLocks/>
            </p:cNvSpPr>
            <p:nvPr/>
          </p:nvSpPr>
          <p:spPr bwMode="auto">
            <a:xfrm>
              <a:off x="2998788" y="4360863"/>
              <a:ext cx="330200" cy="333375"/>
            </a:xfrm>
            <a:custGeom>
              <a:avLst/>
              <a:gdLst>
                <a:gd name="T0" fmla="*/ 104 w 208"/>
                <a:gd name="T1" fmla="*/ 0 h 210"/>
                <a:gd name="T2" fmla="*/ 104 w 208"/>
                <a:gd name="T3" fmla="*/ 0 h 210"/>
                <a:gd name="T4" fmla="*/ 124 w 208"/>
                <a:gd name="T5" fmla="*/ 2 h 210"/>
                <a:gd name="T6" fmla="*/ 144 w 208"/>
                <a:gd name="T7" fmla="*/ 10 h 210"/>
                <a:gd name="T8" fmla="*/ 162 w 208"/>
                <a:gd name="T9" fmla="*/ 18 h 210"/>
                <a:gd name="T10" fmla="*/ 178 w 208"/>
                <a:gd name="T11" fmla="*/ 32 h 210"/>
                <a:gd name="T12" fmla="*/ 190 w 208"/>
                <a:gd name="T13" fmla="*/ 46 h 210"/>
                <a:gd name="T14" fmla="*/ 200 w 208"/>
                <a:gd name="T15" fmla="*/ 64 h 210"/>
                <a:gd name="T16" fmla="*/ 206 w 208"/>
                <a:gd name="T17" fmla="*/ 84 h 210"/>
                <a:gd name="T18" fmla="*/ 208 w 208"/>
                <a:gd name="T19" fmla="*/ 106 h 210"/>
                <a:gd name="T20" fmla="*/ 208 w 208"/>
                <a:gd name="T21" fmla="*/ 106 h 210"/>
                <a:gd name="T22" fmla="*/ 206 w 208"/>
                <a:gd name="T23" fmla="*/ 126 h 210"/>
                <a:gd name="T24" fmla="*/ 200 w 208"/>
                <a:gd name="T25" fmla="*/ 146 h 210"/>
                <a:gd name="T26" fmla="*/ 190 w 208"/>
                <a:gd name="T27" fmla="*/ 164 h 210"/>
                <a:gd name="T28" fmla="*/ 178 w 208"/>
                <a:gd name="T29" fmla="*/ 180 h 210"/>
                <a:gd name="T30" fmla="*/ 162 w 208"/>
                <a:gd name="T31" fmla="*/ 192 h 210"/>
                <a:gd name="T32" fmla="*/ 144 w 208"/>
                <a:gd name="T33" fmla="*/ 202 h 210"/>
                <a:gd name="T34" fmla="*/ 124 w 208"/>
                <a:gd name="T35" fmla="*/ 208 h 210"/>
                <a:gd name="T36" fmla="*/ 104 w 208"/>
                <a:gd name="T37" fmla="*/ 210 h 210"/>
                <a:gd name="T38" fmla="*/ 104 w 208"/>
                <a:gd name="T39" fmla="*/ 210 h 210"/>
                <a:gd name="T40" fmla="*/ 82 w 208"/>
                <a:gd name="T41" fmla="*/ 208 h 210"/>
                <a:gd name="T42" fmla="*/ 64 w 208"/>
                <a:gd name="T43" fmla="*/ 202 h 210"/>
                <a:gd name="T44" fmla="*/ 46 w 208"/>
                <a:gd name="T45" fmla="*/ 192 h 210"/>
                <a:gd name="T46" fmla="*/ 30 w 208"/>
                <a:gd name="T47" fmla="*/ 180 h 210"/>
                <a:gd name="T48" fmla="*/ 18 w 208"/>
                <a:gd name="T49" fmla="*/ 164 h 210"/>
                <a:gd name="T50" fmla="*/ 8 w 208"/>
                <a:gd name="T51" fmla="*/ 146 h 210"/>
                <a:gd name="T52" fmla="*/ 2 w 208"/>
                <a:gd name="T53" fmla="*/ 126 h 210"/>
                <a:gd name="T54" fmla="*/ 0 w 208"/>
                <a:gd name="T55" fmla="*/ 106 h 210"/>
                <a:gd name="T56" fmla="*/ 0 w 208"/>
                <a:gd name="T57" fmla="*/ 106 h 210"/>
                <a:gd name="T58" fmla="*/ 2 w 208"/>
                <a:gd name="T59" fmla="*/ 84 h 210"/>
                <a:gd name="T60" fmla="*/ 8 w 208"/>
                <a:gd name="T61" fmla="*/ 64 h 210"/>
                <a:gd name="T62" fmla="*/ 18 w 208"/>
                <a:gd name="T63" fmla="*/ 46 h 210"/>
                <a:gd name="T64" fmla="*/ 30 w 208"/>
                <a:gd name="T65" fmla="*/ 32 h 210"/>
                <a:gd name="T66" fmla="*/ 46 w 208"/>
                <a:gd name="T67" fmla="*/ 18 h 210"/>
                <a:gd name="T68" fmla="*/ 64 w 208"/>
                <a:gd name="T69" fmla="*/ 10 h 210"/>
                <a:gd name="T70" fmla="*/ 82 w 208"/>
                <a:gd name="T71" fmla="*/ 2 h 210"/>
                <a:gd name="T72" fmla="*/ 104 w 208"/>
                <a:gd name="T73" fmla="*/ 0 h 210"/>
                <a:gd name="T74" fmla="*/ 104 w 208"/>
                <a:gd name="T7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10"/>
                  </a:lnTo>
                  <a:lnTo>
                    <a:pt x="162" y="18"/>
                  </a:lnTo>
                  <a:lnTo>
                    <a:pt x="178" y="32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6"/>
                  </a:lnTo>
                  <a:lnTo>
                    <a:pt x="208" y="106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80"/>
                  </a:lnTo>
                  <a:lnTo>
                    <a:pt x="162" y="192"/>
                  </a:lnTo>
                  <a:lnTo>
                    <a:pt x="144" y="202"/>
                  </a:lnTo>
                  <a:lnTo>
                    <a:pt x="124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2" y="208"/>
                  </a:lnTo>
                  <a:lnTo>
                    <a:pt x="64" y="202"/>
                  </a:lnTo>
                  <a:lnTo>
                    <a:pt x="46" y="192"/>
                  </a:lnTo>
                  <a:lnTo>
                    <a:pt x="30" y="180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2"/>
                  </a:lnTo>
                  <a:lnTo>
                    <a:pt x="46" y="18"/>
                  </a:lnTo>
                  <a:lnTo>
                    <a:pt x="64" y="10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3" name="Freeform 19"/>
            <p:cNvSpPr>
              <a:spLocks/>
            </p:cNvSpPr>
            <p:nvPr/>
          </p:nvSpPr>
          <p:spPr bwMode="auto">
            <a:xfrm>
              <a:off x="2998788" y="2290763"/>
              <a:ext cx="330200" cy="330200"/>
            </a:xfrm>
            <a:custGeom>
              <a:avLst/>
              <a:gdLst>
                <a:gd name="T0" fmla="*/ 104 w 208"/>
                <a:gd name="T1" fmla="*/ 0 h 208"/>
                <a:gd name="T2" fmla="*/ 104 w 208"/>
                <a:gd name="T3" fmla="*/ 0 h 208"/>
                <a:gd name="T4" fmla="*/ 124 w 208"/>
                <a:gd name="T5" fmla="*/ 2 h 208"/>
                <a:gd name="T6" fmla="*/ 144 w 208"/>
                <a:gd name="T7" fmla="*/ 8 h 208"/>
                <a:gd name="T8" fmla="*/ 162 w 208"/>
                <a:gd name="T9" fmla="*/ 18 h 208"/>
                <a:gd name="T10" fmla="*/ 178 w 208"/>
                <a:gd name="T11" fmla="*/ 30 h 208"/>
                <a:gd name="T12" fmla="*/ 190 w 208"/>
                <a:gd name="T13" fmla="*/ 46 h 208"/>
                <a:gd name="T14" fmla="*/ 200 w 208"/>
                <a:gd name="T15" fmla="*/ 64 h 208"/>
                <a:gd name="T16" fmla="*/ 206 w 208"/>
                <a:gd name="T17" fmla="*/ 84 h 208"/>
                <a:gd name="T18" fmla="*/ 208 w 208"/>
                <a:gd name="T19" fmla="*/ 104 h 208"/>
                <a:gd name="T20" fmla="*/ 208 w 208"/>
                <a:gd name="T21" fmla="*/ 104 h 208"/>
                <a:gd name="T22" fmla="*/ 206 w 208"/>
                <a:gd name="T23" fmla="*/ 126 h 208"/>
                <a:gd name="T24" fmla="*/ 200 w 208"/>
                <a:gd name="T25" fmla="*/ 144 h 208"/>
                <a:gd name="T26" fmla="*/ 190 w 208"/>
                <a:gd name="T27" fmla="*/ 162 h 208"/>
                <a:gd name="T28" fmla="*/ 178 w 208"/>
                <a:gd name="T29" fmla="*/ 178 h 208"/>
                <a:gd name="T30" fmla="*/ 162 w 208"/>
                <a:gd name="T31" fmla="*/ 190 h 208"/>
                <a:gd name="T32" fmla="*/ 144 w 208"/>
                <a:gd name="T33" fmla="*/ 200 h 208"/>
                <a:gd name="T34" fmla="*/ 124 w 208"/>
                <a:gd name="T35" fmla="*/ 206 h 208"/>
                <a:gd name="T36" fmla="*/ 104 w 208"/>
                <a:gd name="T37" fmla="*/ 208 h 208"/>
                <a:gd name="T38" fmla="*/ 104 w 208"/>
                <a:gd name="T39" fmla="*/ 208 h 208"/>
                <a:gd name="T40" fmla="*/ 82 w 208"/>
                <a:gd name="T41" fmla="*/ 206 h 208"/>
                <a:gd name="T42" fmla="*/ 64 w 208"/>
                <a:gd name="T43" fmla="*/ 200 h 208"/>
                <a:gd name="T44" fmla="*/ 46 w 208"/>
                <a:gd name="T45" fmla="*/ 190 h 208"/>
                <a:gd name="T46" fmla="*/ 30 w 208"/>
                <a:gd name="T47" fmla="*/ 178 h 208"/>
                <a:gd name="T48" fmla="*/ 18 w 208"/>
                <a:gd name="T49" fmla="*/ 162 h 208"/>
                <a:gd name="T50" fmla="*/ 8 w 208"/>
                <a:gd name="T51" fmla="*/ 144 h 208"/>
                <a:gd name="T52" fmla="*/ 2 w 208"/>
                <a:gd name="T53" fmla="*/ 126 h 208"/>
                <a:gd name="T54" fmla="*/ 0 w 208"/>
                <a:gd name="T55" fmla="*/ 104 h 208"/>
                <a:gd name="T56" fmla="*/ 0 w 208"/>
                <a:gd name="T57" fmla="*/ 104 h 208"/>
                <a:gd name="T58" fmla="*/ 2 w 208"/>
                <a:gd name="T59" fmla="*/ 84 h 208"/>
                <a:gd name="T60" fmla="*/ 8 w 208"/>
                <a:gd name="T61" fmla="*/ 64 h 208"/>
                <a:gd name="T62" fmla="*/ 18 w 208"/>
                <a:gd name="T63" fmla="*/ 46 h 208"/>
                <a:gd name="T64" fmla="*/ 30 w 208"/>
                <a:gd name="T65" fmla="*/ 30 h 208"/>
                <a:gd name="T66" fmla="*/ 46 w 208"/>
                <a:gd name="T67" fmla="*/ 18 h 208"/>
                <a:gd name="T68" fmla="*/ 64 w 208"/>
                <a:gd name="T69" fmla="*/ 8 h 208"/>
                <a:gd name="T70" fmla="*/ 82 w 208"/>
                <a:gd name="T71" fmla="*/ 2 h 208"/>
                <a:gd name="T72" fmla="*/ 104 w 208"/>
                <a:gd name="T73" fmla="*/ 0 h 208"/>
                <a:gd name="T74" fmla="*/ 104 w 208"/>
                <a:gd name="T7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8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4"/>
                  </a:lnTo>
                  <a:lnTo>
                    <a:pt x="190" y="162"/>
                  </a:lnTo>
                  <a:lnTo>
                    <a:pt x="178" y="178"/>
                  </a:lnTo>
                  <a:lnTo>
                    <a:pt x="162" y="190"/>
                  </a:lnTo>
                  <a:lnTo>
                    <a:pt x="144" y="200"/>
                  </a:lnTo>
                  <a:lnTo>
                    <a:pt x="12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82" y="206"/>
                  </a:lnTo>
                  <a:lnTo>
                    <a:pt x="64" y="200"/>
                  </a:lnTo>
                  <a:lnTo>
                    <a:pt x="46" y="190"/>
                  </a:lnTo>
                  <a:lnTo>
                    <a:pt x="30" y="178"/>
                  </a:lnTo>
                  <a:lnTo>
                    <a:pt x="18" y="162"/>
                  </a:lnTo>
                  <a:lnTo>
                    <a:pt x="8" y="144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25" name="대각선 방향의 모서리가 둥근 사각형 24"/>
          <p:cNvSpPr/>
          <p:nvPr/>
        </p:nvSpPr>
        <p:spPr>
          <a:xfrm>
            <a:off x="73165" y="842944"/>
            <a:ext cx="5002891" cy="3430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33CC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성취감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?, </a:t>
            </a:r>
            <a:r>
              <a:rPr lang="ko-KR" altLang="en-US" sz="1400" dirty="0" err="1" smtClean="0">
                <a:solidFill>
                  <a:schemeClr val="bg1"/>
                </a:solidFill>
                <a:latin typeface="HY헤드라인M"/>
                <a:ea typeface="HY헤드라인M"/>
              </a:rPr>
              <a:t>자존감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?, </a:t>
            </a:r>
            <a:r>
              <a:rPr lang="ko-KR" altLang="en-US" sz="1400" dirty="0" err="1" smtClean="0">
                <a:solidFill>
                  <a:schemeClr val="bg1"/>
                </a:solidFill>
                <a:latin typeface="HY헤드라인M"/>
                <a:ea typeface="HY헤드라인M"/>
              </a:rPr>
              <a:t>생뚱맞음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?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대각선 방향의 모서리가 둥근 사각형 22"/>
          <p:cNvSpPr/>
          <p:nvPr/>
        </p:nvSpPr>
        <p:spPr>
          <a:xfrm>
            <a:off x="251520" y="1335294"/>
            <a:ext cx="1611704" cy="941578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성취감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4" name="대각선 방향의 모서리가 둥근 사각형 23"/>
          <p:cNvSpPr/>
          <p:nvPr/>
        </p:nvSpPr>
        <p:spPr>
          <a:xfrm>
            <a:off x="1974414" y="1326739"/>
            <a:ext cx="6984776" cy="2965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이룬 것이 있을 때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스스로에게 부여하는 마음의 포상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6" name="대각선 방향의 모서리가 둥근 사각형 25"/>
          <p:cNvSpPr/>
          <p:nvPr/>
        </p:nvSpPr>
        <p:spPr>
          <a:xfrm>
            <a:off x="1979712" y="1650803"/>
            <a:ext cx="6984776" cy="2965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따라 한 것 이든 어떠하든 결과물을 내가 직접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만든건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사실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경험을 이야기할 수 있다</a:t>
            </a: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)</a:t>
            </a:r>
          </a:p>
        </p:txBody>
      </p:sp>
      <p:sp>
        <p:nvSpPr>
          <p:cNvPr id="27" name="대각선 방향의 모서리가 둥근 사각형 26"/>
          <p:cNvSpPr/>
          <p:nvPr/>
        </p:nvSpPr>
        <p:spPr>
          <a:xfrm>
            <a:off x="1979712" y="1980363"/>
            <a:ext cx="6984776" cy="2965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또다른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따라하기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활동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(Activity)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를 시도할 수 있는 에너지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(Energy)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8" name="대각선 방향의 모서리가 둥근 사각형 27"/>
          <p:cNvSpPr/>
          <p:nvPr/>
        </p:nvSpPr>
        <p:spPr>
          <a:xfrm>
            <a:off x="273689" y="2487422"/>
            <a:ext cx="1611704" cy="1301618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err="1" smtClean="0">
                <a:solidFill>
                  <a:schemeClr val="bg1"/>
                </a:solidFill>
                <a:latin typeface="HY헤드라인M"/>
                <a:ea typeface="HY헤드라인M"/>
              </a:rPr>
              <a:t>자존감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9" name="대각선 방향의 모서리가 둥근 사각형 28"/>
          <p:cNvSpPr/>
          <p:nvPr/>
        </p:nvSpPr>
        <p:spPr>
          <a:xfrm>
            <a:off x="1996583" y="2478867"/>
            <a:ext cx="6984776" cy="2965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축적된 성취감과 경험을 기반으로 스스로에게 부여한 능력 또는 보상기대치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30" name="대각선 방향의 모서리가 둥근 사각형 29"/>
          <p:cNvSpPr/>
          <p:nvPr/>
        </p:nvSpPr>
        <p:spPr>
          <a:xfrm>
            <a:off x="2001881" y="2816755"/>
            <a:ext cx="6984776" cy="2965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자신이 경험을 통하여 할 줄 아는 것을 증명해야 하는 상황이 되면 적극적인 행동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31" name="대각선 방향의 모서리가 둥근 사각형 30"/>
          <p:cNvSpPr/>
          <p:nvPr/>
        </p:nvSpPr>
        <p:spPr>
          <a:xfrm>
            <a:off x="2001881" y="3154643"/>
            <a:ext cx="6984776" cy="2965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경험해보지 못한 업무라도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그 정도는 할 수 있다고 믿는 자신에 대한 신뢰감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32" name="대각선 방향의 모서리가 둥근 사각형 31"/>
          <p:cNvSpPr/>
          <p:nvPr/>
        </p:nvSpPr>
        <p:spPr>
          <a:xfrm>
            <a:off x="1996583" y="3492531"/>
            <a:ext cx="6984776" cy="2965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그 업무가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가치있다고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판단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스스로 그 일을 통한 성취감을 경험하고자 하는 심리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33" name="대각선 방향의 모서리가 둥근 사각형 32"/>
          <p:cNvSpPr/>
          <p:nvPr/>
        </p:nvSpPr>
        <p:spPr>
          <a:xfrm>
            <a:off x="81650" y="4153395"/>
            <a:ext cx="8973565" cy="2227933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34" name="대각선 방향의 모서리가 둥근 사각형 33"/>
          <p:cNvSpPr/>
          <p:nvPr/>
        </p:nvSpPr>
        <p:spPr>
          <a:xfrm>
            <a:off x="73596" y="4083304"/>
            <a:ext cx="5002891" cy="3430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33CC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학교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교수의 역할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36" name="대각선 방향의 모서리가 둥근 사각형 35"/>
          <p:cNvSpPr/>
          <p:nvPr/>
        </p:nvSpPr>
        <p:spPr>
          <a:xfrm>
            <a:off x="611560" y="4725144"/>
            <a:ext cx="8208912" cy="542217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학생들이 성취감을 가능한 많이 경험할 수 있도록 기회 부여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37" name="대각선 방향의 모서리가 둥근 사각형 36"/>
          <p:cNvSpPr/>
          <p:nvPr/>
        </p:nvSpPr>
        <p:spPr>
          <a:xfrm>
            <a:off x="611560" y="5551079"/>
            <a:ext cx="8208912" cy="542217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학생들이 경험하는 성취감들을 개개인의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자존감을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높이는 방향으로 소화할 수 있도록 지도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354437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대각선 방향의 모서리가 둥근 사각형 50"/>
          <p:cNvSpPr/>
          <p:nvPr/>
        </p:nvSpPr>
        <p:spPr>
          <a:xfrm>
            <a:off x="81219" y="913035"/>
            <a:ext cx="8973565" cy="3380061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62" name="텍스트 개체 틀 6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tabLst>
                <a:tab pos="2960688" algn="l"/>
              </a:tabLst>
            </a:pPr>
            <a:r>
              <a:rPr lang="ko-KR" altLang="en-US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취업에 대하여</a:t>
            </a:r>
            <a:r>
              <a:rPr lang="en-US" altLang="ko-KR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,… (1/2)</a:t>
            </a:r>
            <a:endParaRPr lang="en-US" altLang="ko-KR" b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90572" y="378695"/>
            <a:ext cx="320769" cy="304800"/>
            <a:chOff x="338" y="910"/>
            <a:chExt cx="164" cy="164"/>
          </a:xfrm>
        </p:grpSpPr>
        <p:pic>
          <p:nvPicPr>
            <p:cNvPr id="203" name="Picture 55" descr="shadow_1_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38" y="910"/>
              <a:ext cx="164" cy="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" name="Oval 56"/>
            <p:cNvSpPr>
              <a:spLocks noChangeArrowheads="1"/>
            </p:cNvSpPr>
            <p:nvPr/>
          </p:nvSpPr>
          <p:spPr bwMode="gray">
            <a:xfrm rot="-10876022" flipH="1" flipV="1">
              <a:off x="365" y="937"/>
              <a:ext cx="110" cy="109"/>
            </a:xfrm>
            <a:prstGeom prst="ellipse">
              <a:avLst/>
            </a:prstGeom>
            <a:gradFill rotWithShape="1">
              <a:gsLst>
                <a:gs pos="0">
                  <a:srgbClr val="4EA88A"/>
                </a:gs>
                <a:gs pos="100000">
                  <a:srgbClr val="4EA88A">
                    <a:gamma/>
                    <a:shade val="83529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 dirty="0">
                <a:solidFill>
                  <a:srgbClr val="000000"/>
                </a:solidFill>
                <a:latin typeface="Arial"/>
                <a:ea typeface="굴림" charset="-127"/>
              </a:endParaRPr>
            </a:p>
          </p:txBody>
        </p:sp>
        <p:pic>
          <p:nvPicPr>
            <p:cNvPr id="205" name="Picture 57" descr="Picture2"/>
            <p:cNvPicPr>
              <a:picLocks noChangeAspect="1" noChangeArrowheads="1"/>
            </p:cNvPicPr>
            <p:nvPr/>
          </p:nvPicPr>
          <p:blipFill>
            <a:blip r:embed="rId3" cstate="print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73" y="946"/>
              <a:ext cx="91" cy="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205"/>
          <p:cNvGrpSpPr/>
          <p:nvPr/>
        </p:nvGrpSpPr>
        <p:grpSpPr>
          <a:xfrm>
            <a:off x="81777" y="384036"/>
            <a:ext cx="338360" cy="323853"/>
            <a:chOff x="1935163" y="2262188"/>
            <a:chExt cx="2457450" cy="2460625"/>
          </a:xfrm>
          <a:solidFill>
            <a:schemeClr val="accent1"/>
          </a:solidFill>
        </p:grpSpPr>
        <p:sp>
          <p:nvSpPr>
            <p:cNvPr id="207" name="Freeform 13"/>
            <p:cNvSpPr>
              <a:spLocks/>
            </p:cNvSpPr>
            <p:nvPr/>
          </p:nvSpPr>
          <p:spPr bwMode="auto">
            <a:xfrm>
              <a:off x="1935163" y="2262188"/>
              <a:ext cx="2457450" cy="2460625"/>
            </a:xfrm>
            <a:custGeom>
              <a:avLst/>
              <a:gdLst>
                <a:gd name="T0" fmla="*/ 1548 w 1548"/>
                <a:gd name="T1" fmla="*/ 814 h 1550"/>
                <a:gd name="T2" fmla="*/ 1532 w 1548"/>
                <a:gd name="T3" fmla="*/ 930 h 1550"/>
                <a:gd name="T4" fmla="*/ 1502 w 1548"/>
                <a:gd name="T5" fmla="*/ 1042 h 1550"/>
                <a:gd name="T6" fmla="*/ 1454 w 1548"/>
                <a:gd name="T7" fmla="*/ 1144 h 1550"/>
                <a:gd name="T8" fmla="*/ 1394 w 1548"/>
                <a:gd name="T9" fmla="*/ 1238 h 1550"/>
                <a:gd name="T10" fmla="*/ 1322 w 1548"/>
                <a:gd name="T11" fmla="*/ 1322 h 1550"/>
                <a:gd name="T12" fmla="*/ 1238 w 1548"/>
                <a:gd name="T13" fmla="*/ 1396 h 1550"/>
                <a:gd name="T14" fmla="*/ 1144 w 1548"/>
                <a:gd name="T15" fmla="*/ 1456 h 1550"/>
                <a:gd name="T16" fmla="*/ 1040 w 1548"/>
                <a:gd name="T17" fmla="*/ 1502 h 1550"/>
                <a:gd name="T18" fmla="*/ 930 w 1548"/>
                <a:gd name="T19" fmla="*/ 1534 h 1550"/>
                <a:gd name="T20" fmla="*/ 814 w 1548"/>
                <a:gd name="T21" fmla="*/ 1548 h 1550"/>
                <a:gd name="T22" fmla="*/ 734 w 1548"/>
                <a:gd name="T23" fmla="*/ 1548 h 1550"/>
                <a:gd name="T24" fmla="*/ 618 w 1548"/>
                <a:gd name="T25" fmla="*/ 1534 h 1550"/>
                <a:gd name="T26" fmla="*/ 508 w 1548"/>
                <a:gd name="T27" fmla="*/ 1502 h 1550"/>
                <a:gd name="T28" fmla="*/ 404 w 1548"/>
                <a:gd name="T29" fmla="*/ 1456 h 1550"/>
                <a:gd name="T30" fmla="*/ 310 w 1548"/>
                <a:gd name="T31" fmla="*/ 1396 h 1550"/>
                <a:gd name="T32" fmla="*/ 226 w 1548"/>
                <a:gd name="T33" fmla="*/ 1322 h 1550"/>
                <a:gd name="T34" fmla="*/ 154 w 1548"/>
                <a:gd name="T35" fmla="*/ 1238 h 1550"/>
                <a:gd name="T36" fmla="*/ 92 w 1548"/>
                <a:gd name="T37" fmla="*/ 1144 h 1550"/>
                <a:gd name="T38" fmla="*/ 46 w 1548"/>
                <a:gd name="T39" fmla="*/ 1042 h 1550"/>
                <a:gd name="T40" fmla="*/ 14 w 1548"/>
                <a:gd name="T41" fmla="*/ 930 h 1550"/>
                <a:gd name="T42" fmla="*/ 0 w 1548"/>
                <a:gd name="T43" fmla="*/ 814 h 1550"/>
                <a:gd name="T44" fmla="*/ 0 w 1548"/>
                <a:gd name="T45" fmla="*/ 734 h 1550"/>
                <a:gd name="T46" fmla="*/ 14 w 1548"/>
                <a:gd name="T47" fmla="*/ 618 h 1550"/>
                <a:gd name="T48" fmla="*/ 46 w 1548"/>
                <a:gd name="T49" fmla="*/ 508 h 1550"/>
                <a:gd name="T50" fmla="*/ 92 w 1548"/>
                <a:gd name="T51" fmla="*/ 406 h 1550"/>
                <a:gd name="T52" fmla="*/ 154 w 1548"/>
                <a:gd name="T53" fmla="*/ 312 h 1550"/>
                <a:gd name="T54" fmla="*/ 226 w 1548"/>
                <a:gd name="T55" fmla="*/ 226 h 1550"/>
                <a:gd name="T56" fmla="*/ 310 w 1548"/>
                <a:gd name="T57" fmla="*/ 154 h 1550"/>
                <a:gd name="T58" fmla="*/ 404 w 1548"/>
                <a:gd name="T59" fmla="*/ 94 h 1550"/>
                <a:gd name="T60" fmla="*/ 508 w 1548"/>
                <a:gd name="T61" fmla="*/ 48 h 1550"/>
                <a:gd name="T62" fmla="*/ 618 w 1548"/>
                <a:gd name="T63" fmla="*/ 16 h 1550"/>
                <a:gd name="T64" fmla="*/ 734 w 1548"/>
                <a:gd name="T65" fmla="*/ 2 h 1550"/>
                <a:gd name="T66" fmla="*/ 814 w 1548"/>
                <a:gd name="T67" fmla="*/ 2 h 1550"/>
                <a:gd name="T68" fmla="*/ 930 w 1548"/>
                <a:gd name="T69" fmla="*/ 16 h 1550"/>
                <a:gd name="T70" fmla="*/ 1040 w 1548"/>
                <a:gd name="T71" fmla="*/ 48 h 1550"/>
                <a:gd name="T72" fmla="*/ 1144 w 1548"/>
                <a:gd name="T73" fmla="*/ 94 h 1550"/>
                <a:gd name="T74" fmla="*/ 1238 w 1548"/>
                <a:gd name="T75" fmla="*/ 154 h 1550"/>
                <a:gd name="T76" fmla="*/ 1322 w 1548"/>
                <a:gd name="T77" fmla="*/ 226 h 1550"/>
                <a:gd name="T78" fmla="*/ 1394 w 1548"/>
                <a:gd name="T79" fmla="*/ 312 h 1550"/>
                <a:gd name="T80" fmla="*/ 1454 w 1548"/>
                <a:gd name="T81" fmla="*/ 406 h 1550"/>
                <a:gd name="T82" fmla="*/ 1502 w 1548"/>
                <a:gd name="T83" fmla="*/ 508 h 1550"/>
                <a:gd name="T84" fmla="*/ 1532 w 1548"/>
                <a:gd name="T85" fmla="*/ 618 h 1550"/>
                <a:gd name="T86" fmla="*/ 1548 w 1548"/>
                <a:gd name="T87" fmla="*/ 734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8" h="1550">
                  <a:moveTo>
                    <a:pt x="1548" y="774"/>
                  </a:moveTo>
                  <a:lnTo>
                    <a:pt x="1548" y="774"/>
                  </a:lnTo>
                  <a:lnTo>
                    <a:pt x="1548" y="814"/>
                  </a:lnTo>
                  <a:lnTo>
                    <a:pt x="1544" y="854"/>
                  </a:lnTo>
                  <a:lnTo>
                    <a:pt x="1540" y="892"/>
                  </a:lnTo>
                  <a:lnTo>
                    <a:pt x="1532" y="930"/>
                  </a:lnTo>
                  <a:lnTo>
                    <a:pt x="1524" y="968"/>
                  </a:lnTo>
                  <a:lnTo>
                    <a:pt x="1514" y="1006"/>
                  </a:lnTo>
                  <a:lnTo>
                    <a:pt x="1502" y="1042"/>
                  </a:lnTo>
                  <a:lnTo>
                    <a:pt x="1488" y="1076"/>
                  </a:lnTo>
                  <a:lnTo>
                    <a:pt x="1472" y="1110"/>
                  </a:lnTo>
                  <a:lnTo>
                    <a:pt x="1454" y="1144"/>
                  </a:lnTo>
                  <a:lnTo>
                    <a:pt x="1436" y="1176"/>
                  </a:lnTo>
                  <a:lnTo>
                    <a:pt x="1416" y="1208"/>
                  </a:lnTo>
                  <a:lnTo>
                    <a:pt x="1394" y="1238"/>
                  </a:lnTo>
                  <a:lnTo>
                    <a:pt x="1372" y="1268"/>
                  </a:lnTo>
                  <a:lnTo>
                    <a:pt x="1348" y="1296"/>
                  </a:lnTo>
                  <a:lnTo>
                    <a:pt x="1322" y="1322"/>
                  </a:lnTo>
                  <a:lnTo>
                    <a:pt x="1294" y="1348"/>
                  </a:lnTo>
                  <a:lnTo>
                    <a:pt x="1266" y="1372"/>
                  </a:lnTo>
                  <a:lnTo>
                    <a:pt x="1238" y="1396"/>
                  </a:lnTo>
                  <a:lnTo>
                    <a:pt x="1206" y="1418"/>
                  </a:lnTo>
                  <a:lnTo>
                    <a:pt x="1176" y="1438"/>
                  </a:lnTo>
                  <a:lnTo>
                    <a:pt x="1144" y="1456"/>
                  </a:lnTo>
                  <a:lnTo>
                    <a:pt x="1110" y="1472"/>
                  </a:lnTo>
                  <a:lnTo>
                    <a:pt x="1076" y="1488"/>
                  </a:lnTo>
                  <a:lnTo>
                    <a:pt x="1040" y="1502"/>
                  </a:lnTo>
                  <a:lnTo>
                    <a:pt x="1004" y="1514"/>
                  </a:lnTo>
                  <a:lnTo>
                    <a:pt x="968" y="1524"/>
                  </a:lnTo>
                  <a:lnTo>
                    <a:pt x="930" y="1534"/>
                  </a:lnTo>
                  <a:lnTo>
                    <a:pt x="892" y="1540"/>
                  </a:lnTo>
                  <a:lnTo>
                    <a:pt x="854" y="1546"/>
                  </a:lnTo>
                  <a:lnTo>
                    <a:pt x="814" y="1548"/>
                  </a:lnTo>
                  <a:lnTo>
                    <a:pt x="774" y="1550"/>
                  </a:lnTo>
                  <a:lnTo>
                    <a:pt x="774" y="1550"/>
                  </a:lnTo>
                  <a:lnTo>
                    <a:pt x="734" y="1548"/>
                  </a:lnTo>
                  <a:lnTo>
                    <a:pt x="694" y="1546"/>
                  </a:lnTo>
                  <a:lnTo>
                    <a:pt x="656" y="1540"/>
                  </a:lnTo>
                  <a:lnTo>
                    <a:pt x="618" y="1534"/>
                  </a:lnTo>
                  <a:lnTo>
                    <a:pt x="580" y="1524"/>
                  </a:lnTo>
                  <a:lnTo>
                    <a:pt x="544" y="1514"/>
                  </a:lnTo>
                  <a:lnTo>
                    <a:pt x="508" y="1502"/>
                  </a:lnTo>
                  <a:lnTo>
                    <a:pt x="472" y="1488"/>
                  </a:lnTo>
                  <a:lnTo>
                    <a:pt x="438" y="1472"/>
                  </a:lnTo>
                  <a:lnTo>
                    <a:pt x="404" y="1456"/>
                  </a:lnTo>
                  <a:lnTo>
                    <a:pt x="372" y="1438"/>
                  </a:lnTo>
                  <a:lnTo>
                    <a:pt x="340" y="1418"/>
                  </a:lnTo>
                  <a:lnTo>
                    <a:pt x="310" y="1396"/>
                  </a:lnTo>
                  <a:lnTo>
                    <a:pt x="282" y="1372"/>
                  </a:lnTo>
                  <a:lnTo>
                    <a:pt x="252" y="1348"/>
                  </a:lnTo>
                  <a:lnTo>
                    <a:pt x="226" y="1322"/>
                  </a:lnTo>
                  <a:lnTo>
                    <a:pt x="200" y="1296"/>
                  </a:lnTo>
                  <a:lnTo>
                    <a:pt x="176" y="1268"/>
                  </a:lnTo>
                  <a:lnTo>
                    <a:pt x="154" y="1238"/>
                  </a:lnTo>
                  <a:lnTo>
                    <a:pt x="132" y="1208"/>
                  </a:lnTo>
                  <a:lnTo>
                    <a:pt x="112" y="1176"/>
                  </a:lnTo>
                  <a:lnTo>
                    <a:pt x="92" y="1144"/>
                  </a:lnTo>
                  <a:lnTo>
                    <a:pt x="76" y="1110"/>
                  </a:lnTo>
                  <a:lnTo>
                    <a:pt x="60" y="1076"/>
                  </a:lnTo>
                  <a:lnTo>
                    <a:pt x="46" y="1042"/>
                  </a:lnTo>
                  <a:lnTo>
                    <a:pt x="34" y="1006"/>
                  </a:lnTo>
                  <a:lnTo>
                    <a:pt x="24" y="968"/>
                  </a:lnTo>
                  <a:lnTo>
                    <a:pt x="14" y="930"/>
                  </a:lnTo>
                  <a:lnTo>
                    <a:pt x="8" y="892"/>
                  </a:lnTo>
                  <a:lnTo>
                    <a:pt x="4" y="854"/>
                  </a:lnTo>
                  <a:lnTo>
                    <a:pt x="0" y="814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0" y="734"/>
                  </a:lnTo>
                  <a:lnTo>
                    <a:pt x="4" y="696"/>
                  </a:lnTo>
                  <a:lnTo>
                    <a:pt x="8" y="656"/>
                  </a:lnTo>
                  <a:lnTo>
                    <a:pt x="14" y="618"/>
                  </a:lnTo>
                  <a:lnTo>
                    <a:pt x="24" y="582"/>
                  </a:lnTo>
                  <a:lnTo>
                    <a:pt x="34" y="544"/>
                  </a:lnTo>
                  <a:lnTo>
                    <a:pt x="46" y="508"/>
                  </a:lnTo>
                  <a:lnTo>
                    <a:pt x="60" y="474"/>
                  </a:lnTo>
                  <a:lnTo>
                    <a:pt x="76" y="438"/>
                  </a:lnTo>
                  <a:lnTo>
                    <a:pt x="92" y="406"/>
                  </a:lnTo>
                  <a:lnTo>
                    <a:pt x="112" y="374"/>
                  </a:lnTo>
                  <a:lnTo>
                    <a:pt x="132" y="342"/>
                  </a:lnTo>
                  <a:lnTo>
                    <a:pt x="154" y="312"/>
                  </a:lnTo>
                  <a:lnTo>
                    <a:pt x="176" y="282"/>
                  </a:lnTo>
                  <a:lnTo>
                    <a:pt x="200" y="254"/>
                  </a:lnTo>
                  <a:lnTo>
                    <a:pt x="226" y="226"/>
                  </a:lnTo>
                  <a:lnTo>
                    <a:pt x="252" y="202"/>
                  </a:lnTo>
                  <a:lnTo>
                    <a:pt x="282" y="176"/>
                  </a:lnTo>
                  <a:lnTo>
                    <a:pt x="310" y="154"/>
                  </a:lnTo>
                  <a:lnTo>
                    <a:pt x="340" y="132"/>
                  </a:lnTo>
                  <a:lnTo>
                    <a:pt x="372" y="112"/>
                  </a:lnTo>
                  <a:lnTo>
                    <a:pt x="404" y="94"/>
                  </a:lnTo>
                  <a:lnTo>
                    <a:pt x="438" y="76"/>
                  </a:lnTo>
                  <a:lnTo>
                    <a:pt x="472" y="60"/>
                  </a:lnTo>
                  <a:lnTo>
                    <a:pt x="508" y="48"/>
                  </a:lnTo>
                  <a:lnTo>
                    <a:pt x="544" y="34"/>
                  </a:lnTo>
                  <a:lnTo>
                    <a:pt x="580" y="24"/>
                  </a:lnTo>
                  <a:lnTo>
                    <a:pt x="618" y="16"/>
                  </a:lnTo>
                  <a:lnTo>
                    <a:pt x="656" y="10"/>
                  </a:lnTo>
                  <a:lnTo>
                    <a:pt x="694" y="4"/>
                  </a:lnTo>
                  <a:lnTo>
                    <a:pt x="734" y="2"/>
                  </a:lnTo>
                  <a:lnTo>
                    <a:pt x="774" y="0"/>
                  </a:lnTo>
                  <a:lnTo>
                    <a:pt x="774" y="0"/>
                  </a:lnTo>
                  <a:lnTo>
                    <a:pt x="814" y="2"/>
                  </a:lnTo>
                  <a:lnTo>
                    <a:pt x="854" y="4"/>
                  </a:lnTo>
                  <a:lnTo>
                    <a:pt x="892" y="10"/>
                  </a:lnTo>
                  <a:lnTo>
                    <a:pt x="930" y="16"/>
                  </a:lnTo>
                  <a:lnTo>
                    <a:pt x="968" y="24"/>
                  </a:lnTo>
                  <a:lnTo>
                    <a:pt x="1004" y="34"/>
                  </a:lnTo>
                  <a:lnTo>
                    <a:pt x="1040" y="48"/>
                  </a:lnTo>
                  <a:lnTo>
                    <a:pt x="1076" y="60"/>
                  </a:lnTo>
                  <a:lnTo>
                    <a:pt x="1110" y="76"/>
                  </a:lnTo>
                  <a:lnTo>
                    <a:pt x="1144" y="94"/>
                  </a:lnTo>
                  <a:lnTo>
                    <a:pt x="1176" y="112"/>
                  </a:lnTo>
                  <a:lnTo>
                    <a:pt x="1206" y="132"/>
                  </a:lnTo>
                  <a:lnTo>
                    <a:pt x="1238" y="154"/>
                  </a:lnTo>
                  <a:lnTo>
                    <a:pt x="1266" y="176"/>
                  </a:lnTo>
                  <a:lnTo>
                    <a:pt x="1294" y="202"/>
                  </a:lnTo>
                  <a:lnTo>
                    <a:pt x="1322" y="226"/>
                  </a:lnTo>
                  <a:lnTo>
                    <a:pt x="1348" y="254"/>
                  </a:lnTo>
                  <a:lnTo>
                    <a:pt x="1372" y="282"/>
                  </a:lnTo>
                  <a:lnTo>
                    <a:pt x="1394" y="312"/>
                  </a:lnTo>
                  <a:lnTo>
                    <a:pt x="1416" y="342"/>
                  </a:lnTo>
                  <a:lnTo>
                    <a:pt x="1436" y="374"/>
                  </a:lnTo>
                  <a:lnTo>
                    <a:pt x="1454" y="406"/>
                  </a:lnTo>
                  <a:lnTo>
                    <a:pt x="1472" y="438"/>
                  </a:lnTo>
                  <a:lnTo>
                    <a:pt x="1488" y="474"/>
                  </a:lnTo>
                  <a:lnTo>
                    <a:pt x="1502" y="508"/>
                  </a:lnTo>
                  <a:lnTo>
                    <a:pt x="1514" y="544"/>
                  </a:lnTo>
                  <a:lnTo>
                    <a:pt x="1524" y="582"/>
                  </a:lnTo>
                  <a:lnTo>
                    <a:pt x="1532" y="618"/>
                  </a:lnTo>
                  <a:lnTo>
                    <a:pt x="1540" y="656"/>
                  </a:lnTo>
                  <a:lnTo>
                    <a:pt x="1544" y="696"/>
                  </a:lnTo>
                  <a:lnTo>
                    <a:pt x="1548" y="734"/>
                  </a:lnTo>
                  <a:lnTo>
                    <a:pt x="1548" y="774"/>
                  </a:lnTo>
                  <a:lnTo>
                    <a:pt x="1548" y="7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8" name="Freeform 14"/>
            <p:cNvSpPr>
              <a:spLocks noEditPoints="1"/>
            </p:cNvSpPr>
            <p:nvPr/>
          </p:nvSpPr>
          <p:spPr bwMode="auto">
            <a:xfrm>
              <a:off x="2071688" y="2398713"/>
              <a:ext cx="2184400" cy="2184400"/>
            </a:xfrm>
            <a:custGeom>
              <a:avLst/>
              <a:gdLst>
                <a:gd name="T0" fmla="*/ 620 w 1376"/>
                <a:gd name="T1" fmla="*/ 4 h 1376"/>
                <a:gd name="T2" fmla="*/ 350 w 1376"/>
                <a:gd name="T3" fmla="*/ 90 h 1376"/>
                <a:gd name="T4" fmla="*/ 140 w 1376"/>
                <a:gd name="T5" fmla="*/ 272 h 1376"/>
                <a:gd name="T6" fmla="*/ 20 w 1376"/>
                <a:gd name="T7" fmla="*/ 526 h 1376"/>
                <a:gd name="T8" fmla="*/ 0 w 1376"/>
                <a:gd name="T9" fmla="*/ 724 h 1376"/>
                <a:gd name="T10" fmla="*/ 48 w 1376"/>
                <a:gd name="T11" fmla="*/ 942 h 1376"/>
                <a:gd name="T12" fmla="*/ 202 w 1376"/>
                <a:gd name="T13" fmla="*/ 1174 h 1376"/>
                <a:gd name="T14" fmla="*/ 434 w 1376"/>
                <a:gd name="T15" fmla="*/ 1328 h 1376"/>
                <a:gd name="T16" fmla="*/ 654 w 1376"/>
                <a:gd name="T17" fmla="*/ 1376 h 1376"/>
                <a:gd name="T18" fmla="*/ 850 w 1376"/>
                <a:gd name="T19" fmla="*/ 1358 h 1376"/>
                <a:gd name="T20" fmla="*/ 1104 w 1376"/>
                <a:gd name="T21" fmla="*/ 1236 h 1376"/>
                <a:gd name="T22" fmla="*/ 1286 w 1376"/>
                <a:gd name="T23" fmla="*/ 1028 h 1376"/>
                <a:gd name="T24" fmla="*/ 1372 w 1376"/>
                <a:gd name="T25" fmla="*/ 756 h 1376"/>
                <a:gd name="T26" fmla="*/ 1372 w 1376"/>
                <a:gd name="T27" fmla="*/ 622 h 1376"/>
                <a:gd name="T28" fmla="*/ 1286 w 1376"/>
                <a:gd name="T29" fmla="*/ 350 h 1376"/>
                <a:gd name="T30" fmla="*/ 1104 w 1376"/>
                <a:gd name="T31" fmla="*/ 142 h 1376"/>
                <a:gd name="T32" fmla="*/ 850 w 1376"/>
                <a:gd name="T33" fmla="*/ 20 h 1376"/>
                <a:gd name="T34" fmla="*/ 450 w 1376"/>
                <a:gd name="T35" fmla="*/ 154 h 1376"/>
                <a:gd name="T36" fmla="*/ 282 w 1376"/>
                <a:gd name="T37" fmla="*/ 384 h 1376"/>
                <a:gd name="T38" fmla="*/ 128 w 1376"/>
                <a:gd name="T39" fmla="*/ 424 h 1376"/>
                <a:gd name="T40" fmla="*/ 332 w 1376"/>
                <a:gd name="T41" fmla="*/ 184 h 1376"/>
                <a:gd name="T42" fmla="*/ 328 w 1376"/>
                <a:gd name="T43" fmla="*/ 490 h 1376"/>
                <a:gd name="T44" fmla="*/ 106 w 1376"/>
                <a:gd name="T45" fmla="*/ 590 h 1376"/>
                <a:gd name="T46" fmla="*/ 338 w 1376"/>
                <a:gd name="T47" fmla="*/ 438 h 1376"/>
                <a:gd name="T48" fmla="*/ 240 w 1376"/>
                <a:gd name="T49" fmla="*/ 896 h 1376"/>
                <a:gd name="T50" fmla="*/ 80 w 1376"/>
                <a:gd name="T51" fmla="*/ 740 h 1376"/>
                <a:gd name="T52" fmla="*/ 246 w 1376"/>
                <a:gd name="T53" fmla="*/ 978 h 1376"/>
                <a:gd name="T54" fmla="*/ 432 w 1376"/>
                <a:gd name="T55" fmla="*/ 1194 h 1376"/>
                <a:gd name="T56" fmla="*/ 332 w 1376"/>
                <a:gd name="T57" fmla="*/ 1194 h 1376"/>
                <a:gd name="T58" fmla="*/ 128 w 1376"/>
                <a:gd name="T59" fmla="*/ 954 h 1376"/>
                <a:gd name="T60" fmla="*/ 590 w 1376"/>
                <a:gd name="T61" fmla="*/ 1272 h 1376"/>
                <a:gd name="T62" fmla="*/ 438 w 1376"/>
                <a:gd name="T63" fmla="*/ 1040 h 1376"/>
                <a:gd name="T64" fmla="*/ 530 w 1376"/>
                <a:gd name="T65" fmla="*/ 984 h 1376"/>
                <a:gd name="T66" fmla="*/ 654 w 1376"/>
                <a:gd name="T67" fmla="*/ 994 h 1376"/>
                <a:gd name="T68" fmla="*/ 470 w 1376"/>
                <a:gd name="T69" fmla="*/ 404 h 1376"/>
                <a:gd name="T70" fmla="*/ 490 w 1376"/>
                <a:gd name="T71" fmla="*/ 328 h 1376"/>
                <a:gd name="T72" fmla="*/ 574 w 1376"/>
                <a:gd name="T73" fmla="*/ 118 h 1376"/>
                <a:gd name="T74" fmla="*/ 1250 w 1376"/>
                <a:gd name="T75" fmla="*/ 470 h 1376"/>
                <a:gd name="T76" fmla="*/ 1006 w 1376"/>
                <a:gd name="T77" fmla="*/ 320 h 1376"/>
                <a:gd name="T78" fmla="*/ 920 w 1376"/>
                <a:gd name="T79" fmla="*/ 116 h 1376"/>
                <a:gd name="T80" fmla="*/ 1172 w 1376"/>
                <a:gd name="T81" fmla="*/ 304 h 1376"/>
                <a:gd name="T82" fmla="*/ 722 w 1376"/>
                <a:gd name="T83" fmla="*/ 76 h 1376"/>
                <a:gd name="T84" fmla="*/ 872 w 1376"/>
                <a:gd name="T85" fmla="*/ 198 h 1376"/>
                <a:gd name="T86" fmla="*/ 722 w 1376"/>
                <a:gd name="T87" fmla="*/ 76 h 1376"/>
                <a:gd name="T88" fmla="*/ 984 w 1376"/>
                <a:gd name="T89" fmla="*/ 530 h 1376"/>
                <a:gd name="T90" fmla="*/ 984 w 1376"/>
                <a:gd name="T91" fmla="*/ 848 h 1376"/>
                <a:gd name="T92" fmla="*/ 722 w 1376"/>
                <a:gd name="T93" fmla="*/ 1302 h 1376"/>
                <a:gd name="T94" fmla="*/ 896 w 1376"/>
                <a:gd name="T95" fmla="*/ 1136 h 1376"/>
                <a:gd name="T96" fmla="*/ 738 w 1376"/>
                <a:gd name="T97" fmla="*/ 1296 h 1376"/>
                <a:gd name="T98" fmla="*/ 978 w 1376"/>
                <a:gd name="T99" fmla="*/ 1130 h 1376"/>
                <a:gd name="T100" fmla="*/ 1194 w 1376"/>
                <a:gd name="T101" fmla="*/ 946 h 1376"/>
                <a:gd name="T102" fmla="*/ 1194 w 1376"/>
                <a:gd name="T103" fmla="*/ 1044 h 1376"/>
                <a:gd name="T104" fmla="*/ 952 w 1376"/>
                <a:gd name="T105" fmla="*/ 1248 h 1376"/>
                <a:gd name="T106" fmla="*/ 1062 w 1376"/>
                <a:gd name="T107" fmla="*/ 724 h 1376"/>
                <a:gd name="T108" fmla="*/ 1230 w 1376"/>
                <a:gd name="T109" fmla="*/ 832 h 1376"/>
                <a:gd name="T110" fmla="*/ 1060 w 1376"/>
                <a:gd name="T111" fmla="*/ 598 h 1376"/>
                <a:gd name="T112" fmla="*/ 1230 w 1376"/>
                <a:gd name="T113" fmla="*/ 546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76" h="1376">
                  <a:moveTo>
                    <a:pt x="722" y="2"/>
                  </a:moveTo>
                  <a:lnTo>
                    <a:pt x="722" y="2"/>
                  </a:lnTo>
                  <a:lnTo>
                    <a:pt x="722" y="2"/>
                  </a:lnTo>
                  <a:lnTo>
                    <a:pt x="688" y="0"/>
                  </a:lnTo>
                  <a:lnTo>
                    <a:pt x="688" y="0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20" y="4"/>
                  </a:lnTo>
                  <a:lnTo>
                    <a:pt x="588" y="8"/>
                  </a:lnTo>
                  <a:lnTo>
                    <a:pt x="556" y="14"/>
                  </a:lnTo>
                  <a:lnTo>
                    <a:pt x="524" y="20"/>
                  </a:lnTo>
                  <a:lnTo>
                    <a:pt x="494" y="28"/>
                  </a:lnTo>
                  <a:lnTo>
                    <a:pt x="464" y="38"/>
                  </a:lnTo>
                  <a:lnTo>
                    <a:pt x="434" y="50"/>
                  </a:lnTo>
                  <a:lnTo>
                    <a:pt x="406" y="62"/>
                  </a:lnTo>
                  <a:lnTo>
                    <a:pt x="378" y="76"/>
                  </a:lnTo>
                  <a:lnTo>
                    <a:pt x="350" y="90"/>
                  </a:lnTo>
                  <a:lnTo>
                    <a:pt x="322" y="106"/>
                  </a:lnTo>
                  <a:lnTo>
                    <a:pt x="296" y="124"/>
                  </a:lnTo>
                  <a:lnTo>
                    <a:pt x="272" y="142"/>
                  </a:lnTo>
                  <a:lnTo>
                    <a:pt x="248" y="160"/>
                  </a:lnTo>
                  <a:lnTo>
                    <a:pt x="224" y="182"/>
                  </a:lnTo>
                  <a:lnTo>
                    <a:pt x="202" y="202"/>
                  </a:lnTo>
                  <a:lnTo>
                    <a:pt x="180" y="224"/>
                  </a:lnTo>
                  <a:lnTo>
                    <a:pt x="160" y="248"/>
                  </a:lnTo>
                  <a:lnTo>
                    <a:pt x="140" y="272"/>
                  </a:lnTo>
                  <a:lnTo>
                    <a:pt x="122" y="298"/>
                  </a:lnTo>
                  <a:lnTo>
                    <a:pt x="104" y="324"/>
                  </a:lnTo>
                  <a:lnTo>
                    <a:pt x="90" y="350"/>
                  </a:lnTo>
                  <a:lnTo>
                    <a:pt x="74" y="378"/>
                  </a:lnTo>
                  <a:lnTo>
                    <a:pt x="60" y="406"/>
                  </a:lnTo>
                  <a:lnTo>
                    <a:pt x="48" y="436"/>
                  </a:lnTo>
                  <a:lnTo>
                    <a:pt x="38" y="464"/>
                  </a:lnTo>
                  <a:lnTo>
                    <a:pt x="28" y="494"/>
                  </a:lnTo>
                  <a:lnTo>
                    <a:pt x="20" y="526"/>
                  </a:lnTo>
                  <a:lnTo>
                    <a:pt x="12" y="558"/>
                  </a:lnTo>
                  <a:lnTo>
                    <a:pt x="8" y="588"/>
                  </a:lnTo>
                  <a:lnTo>
                    <a:pt x="4" y="622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4" y="756"/>
                  </a:lnTo>
                  <a:lnTo>
                    <a:pt x="8" y="788"/>
                  </a:lnTo>
                  <a:lnTo>
                    <a:pt x="12" y="820"/>
                  </a:lnTo>
                  <a:lnTo>
                    <a:pt x="20" y="852"/>
                  </a:lnTo>
                  <a:lnTo>
                    <a:pt x="28" y="882"/>
                  </a:lnTo>
                  <a:lnTo>
                    <a:pt x="38" y="912"/>
                  </a:lnTo>
                  <a:lnTo>
                    <a:pt x="48" y="942"/>
                  </a:lnTo>
                  <a:lnTo>
                    <a:pt x="60" y="972"/>
                  </a:lnTo>
                  <a:lnTo>
                    <a:pt x="74" y="1000"/>
                  </a:lnTo>
                  <a:lnTo>
                    <a:pt x="90" y="1028"/>
                  </a:lnTo>
                  <a:lnTo>
                    <a:pt x="104" y="1054"/>
                  </a:lnTo>
                  <a:lnTo>
                    <a:pt x="122" y="1080"/>
                  </a:lnTo>
                  <a:lnTo>
                    <a:pt x="140" y="1104"/>
                  </a:lnTo>
                  <a:lnTo>
                    <a:pt x="160" y="1130"/>
                  </a:lnTo>
                  <a:lnTo>
                    <a:pt x="180" y="1152"/>
                  </a:lnTo>
                  <a:lnTo>
                    <a:pt x="202" y="1174"/>
                  </a:lnTo>
                  <a:lnTo>
                    <a:pt x="224" y="1196"/>
                  </a:lnTo>
                  <a:lnTo>
                    <a:pt x="248" y="1216"/>
                  </a:lnTo>
                  <a:lnTo>
                    <a:pt x="272" y="1236"/>
                  </a:lnTo>
                  <a:lnTo>
                    <a:pt x="296" y="1254"/>
                  </a:lnTo>
                  <a:lnTo>
                    <a:pt x="322" y="1272"/>
                  </a:lnTo>
                  <a:lnTo>
                    <a:pt x="350" y="1288"/>
                  </a:lnTo>
                  <a:lnTo>
                    <a:pt x="378" y="1302"/>
                  </a:lnTo>
                  <a:lnTo>
                    <a:pt x="406" y="1316"/>
                  </a:lnTo>
                  <a:lnTo>
                    <a:pt x="434" y="1328"/>
                  </a:lnTo>
                  <a:lnTo>
                    <a:pt x="464" y="1340"/>
                  </a:lnTo>
                  <a:lnTo>
                    <a:pt x="494" y="1348"/>
                  </a:lnTo>
                  <a:lnTo>
                    <a:pt x="524" y="1358"/>
                  </a:lnTo>
                  <a:lnTo>
                    <a:pt x="556" y="1364"/>
                  </a:lnTo>
                  <a:lnTo>
                    <a:pt x="588" y="1370"/>
                  </a:lnTo>
                  <a:lnTo>
                    <a:pt x="620" y="1374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88" y="1376"/>
                  </a:lnTo>
                  <a:lnTo>
                    <a:pt x="688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56" y="1374"/>
                  </a:lnTo>
                  <a:lnTo>
                    <a:pt x="788" y="1370"/>
                  </a:lnTo>
                  <a:lnTo>
                    <a:pt x="820" y="1364"/>
                  </a:lnTo>
                  <a:lnTo>
                    <a:pt x="850" y="1358"/>
                  </a:lnTo>
                  <a:lnTo>
                    <a:pt x="882" y="1348"/>
                  </a:lnTo>
                  <a:lnTo>
                    <a:pt x="912" y="1340"/>
                  </a:lnTo>
                  <a:lnTo>
                    <a:pt x="942" y="1328"/>
                  </a:lnTo>
                  <a:lnTo>
                    <a:pt x="970" y="1316"/>
                  </a:lnTo>
                  <a:lnTo>
                    <a:pt x="998" y="1302"/>
                  </a:lnTo>
                  <a:lnTo>
                    <a:pt x="1026" y="1288"/>
                  </a:lnTo>
                  <a:lnTo>
                    <a:pt x="1052" y="1272"/>
                  </a:lnTo>
                  <a:lnTo>
                    <a:pt x="1078" y="1254"/>
                  </a:lnTo>
                  <a:lnTo>
                    <a:pt x="1104" y="1236"/>
                  </a:lnTo>
                  <a:lnTo>
                    <a:pt x="1128" y="1216"/>
                  </a:lnTo>
                  <a:lnTo>
                    <a:pt x="1152" y="1196"/>
                  </a:lnTo>
                  <a:lnTo>
                    <a:pt x="1174" y="1174"/>
                  </a:lnTo>
                  <a:lnTo>
                    <a:pt x="1196" y="1152"/>
                  </a:lnTo>
                  <a:lnTo>
                    <a:pt x="1216" y="1130"/>
                  </a:lnTo>
                  <a:lnTo>
                    <a:pt x="1236" y="1104"/>
                  </a:lnTo>
                  <a:lnTo>
                    <a:pt x="1254" y="1080"/>
                  </a:lnTo>
                  <a:lnTo>
                    <a:pt x="1270" y="1054"/>
                  </a:lnTo>
                  <a:lnTo>
                    <a:pt x="1286" y="1028"/>
                  </a:lnTo>
                  <a:lnTo>
                    <a:pt x="1302" y="1000"/>
                  </a:lnTo>
                  <a:lnTo>
                    <a:pt x="1314" y="972"/>
                  </a:lnTo>
                  <a:lnTo>
                    <a:pt x="1328" y="942"/>
                  </a:lnTo>
                  <a:lnTo>
                    <a:pt x="1338" y="912"/>
                  </a:lnTo>
                  <a:lnTo>
                    <a:pt x="1348" y="882"/>
                  </a:lnTo>
                  <a:lnTo>
                    <a:pt x="1356" y="852"/>
                  </a:lnTo>
                  <a:lnTo>
                    <a:pt x="1364" y="820"/>
                  </a:lnTo>
                  <a:lnTo>
                    <a:pt x="1368" y="788"/>
                  </a:lnTo>
                  <a:lnTo>
                    <a:pt x="1372" y="756"/>
                  </a:lnTo>
                  <a:lnTo>
                    <a:pt x="1374" y="724"/>
                  </a:lnTo>
                  <a:lnTo>
                    <a:pt x="1376" y="724"/>
                  </a:lnTo>
                  <a:lnTo>
                    <a:pt x="1376" y="724"/>
                  </a:lnTo>
                  <a:lnTo>
                    <a:pt x="1376" y="688"/>
                  </a:lnTo>
                  <a:lnTo>
                    <a:pt x="1376" y="688"/>
                  </a:lnTo>
                  <a:lnTo>
                    <a:pt x="1376" y="654"/>
                  </a:lnTo>
                  <a:lnTo>
                    <a:pt x="1374" y="654"/>
                  </a:lnTo>
                  <a:lnTo>
                    <a:pt x="1374" y="654"/>
                  </a:lnTo>
                  <a:lnTo>
                    <a:pt x="1372" y="622"/>
                  </a:lnTo>
                  <a:lnTo>
                    <a:pt x="1368" y="588"/>
                  </a:lnTo>
                  <a:lnTo>
                    <a:pt x="1364" y="558"/>
                  </a:lnTo>
                  <a:lnTo>
                    <a:pt x="1356" y="526"/>
                  </a:lnTo>
                  <a:lnTo>
                    <a:pt x="1348" y="494"/>
                  </a:lnTo>
                  <a:lnTo>
                    <a:pt x="1338" y="464"/>
                  </a:lnTo>
                  <a:lnTo>
                    <a:pt x="1328" y="436"/>
                  </a:lnTo>
                  <a:lnTo>
                    <a:pt x="1314" y="406"/>
                  </a:lnTo>
                  <a:lnTo>
                    <a:pt x="1302" y="378"/>
                  </a:lnTo>
                  <a:lnTo>
                    <a:pt x="1286" y="350"/>
                  </a:lnTo>
                  <a:lnTo>
                    <a:pt x="1270" y="324"/>
                  </a:lnTo>
                  <a:lnTo>
                    <a:pt x="1254" y="298"/>
                  </a:lnTo>
                  <a:lnTo>
                    <a:pt x="1236" y="272"/>
                  </a:lnTo>
                  <a:lnTo>
                    <a:pt x="1216" y="248"/>
                  </a:lnTo>
                  <a:lnTo>
                    <a:pt x="1196" y="224"/>
                  </a:lnTo>
                  <a:lnTo>
                    <a:pt x="1174" y="202"/>
                  </a:lnTo>
                  <a:lnTo>
                    <a:pt x="1152" y="182"/>
                  </a:lnTo>
                  <a:lnTo>
                    <a:pt x="1128" y="160"/>
                  </a:lnTo>
                  <a:lnTo>
                    <a:pt x="1104" y="142"/>
                  </a:lnTo>
                  <a:lnTo>
                    <a:pt x="1078" y="124"/>
                  </a:lnTo>
                  <a:lnTo>
                    <a:pt x="1052" y="106"/>
                  </a:lnTo>
                  <a:lnTo>
                    <a:pt x="1026" y="90"/>
                  </a:lnTo>
                  <a:lnTo>
                    <a:pt x="998" y="76"/>
                  </a:lnTo>
                  <a:lnTo>
                    <a:pt x="970" y="62"/>
                  </a:lnTo>
                  <a:lnTo>
                    <a:pt x="942" y="50"/>
                  </a:lnTo>
                  <a:lnTo>
                    <a:pt x="912" y="38"/>
                  </a:lnTo>
                  <a:lnTo>
                    <a:pt x="882" y="28"/>
                  </a:lnTo>
                  <a:lnTo>
                    <a:pt x="850" y="20"/>
                  </a:lnTo>
                  <a:lnTo>
                    <a:pt x="820" y="14"/>
                  </a:lnTo>
                  <a:lnTo>
                    <a:pt x="788" y="8"/>
                  </a:lnTo>
                  <a:lnTo>
                    <a:pt x="756" y="4"/>
                  </a:lnTo>
                  <a:lnTo>
                    <a:pt x="722" y="2"/>
                  </a:lnTo>
                  <a:lnTo>
                    <a:pt x="722" y="2"/>
                  </a:lnTo>
                  <a:close/>
                  <a:moveTo>
                    <a:pt x="490" y="102"/>
                  </a:moveTo>
                  <a:lnTo>
                    <a:pt x="490" y="102"/>
                  </a:lnTo>
                  <a:lnTo>
                    <a:pt x="470" y="128"/>
                  </a:lnTo>
                  <a:lnTo>
                    <a:pt x="450" y="154"/>
                  </a:lnTo>
                  <a:lnTo>
                    <a:pt x="432" y="184"/>
                  </a:lnTo>
                  <a:lnTo>
                    <a:pt x="414" y="214"/>
                  </a:lnTo>
                  <a:lnTo>
                    <a:pt x="398" y="248"/>
                  </a:lnTo>
                  <a:lnTo>
                    <a:pt x="384" y="282"/>
                  </a:lnTo>
                  <a:lnTo>
                    <a:pt x="370" y="320"/>
                  </a:lnTo>
                  <a:lnTo>
                    <a:pt x="358" y="358"/>
                  </a:lnTo>
                  <a:lnTo>
                    <a:pt x="358" y="358"/>
                  </a:lnTo>
                  <a:lnTo>
                    <a:pt x="318" y="370"/>
                  </a:lnTo>
                  <a:lnTo>
                    <a:pt x="282" y="384"/>
                  </a:lnTo>
                  <a:lnTo>
                    <a:pt x="246" y="400"/>
                  </a:lnTo>
                  <a:lnTo>
                    <a:pt x="214" y="416"/>
                  </a:lnTo>
                  <a:lnTo>
                    <a:pt x="182" y="432"/>
                  </a:lnTo>
                  <a:lnTo>
                    <a:pt x="154" y="450"/>
                  </a:lnTo>
                  <a:lnTo>
                    <a:pt x="126" y="470"/>
                  </a:lnTo>
                  <a:lnTo>
                    <a:pt x="102" y="490"/>
                  </a:lnTo>
                  <a:lnTo>
                    <a:pt x="102" y="490"/>
                  </a:lnTo>
                  <a:lnTo>
                    <a:pt x="114" y="456"/>
                  </a:lnTo>
                  <a:lnTo>
                    <a:pt x="128" y="424"/>
                  </a:lnTo>
                  <a:lnTo>
                    <a:pt x="146" y="392"/>
                  </a:lnTo>
                  <a:lnTo>
                    <a:pt x="164" y="362"/>
                  </a:lnTo>
                  <a:lnTo>
                    <a:pt x="182" y="332"/>
                  </a:lnTo>
                  <a:lnTo>
                    <a:pt x="204" y="304"/>
                  </a:lnTo>
                  <a:lnTo>
                    <a:pt x="226" y="278"/>
                  </a:lnTo>
                  <a:lnTo>
                    <a:pt x="250" y="252"/>
                  </a:lnTo>
                  <a:lnTo>
                    <a:pt x="276" y="228"/>
                  </a:lnTo>
                  <a:lnTo>
                    <a:pt x="304" y="204"/>
                  </a:lnTo>
                  <a:lnTo>
                    <a:pt x="332" y="184"/>
                  </a:lnTo>
                  <a:lnTo>
                    <a:pt x="362" y="164"/>
                  </a:lnTo>
                  <a:lnTo>
                    <a:pt x="392" y="146"/>
                  </a:lnTo>
                  <a:lnTo>
                    <a:pt x="424" y="130"/>
                  </a:lnTo>
                  <a:lnTo>
                    <a:pt x="456" y="116"/>
                  </a:lnTo>
                  <a:lnTo>
                    <a:pt x="490" y="102"/>
                  </a:lnTo>
                  <a:lnTo>
                    <a:pt x="490" y="102"/>
                  </a:lnTo>
                  <a:close/>
                  <a:moveTo>
                    <a:pt x="338" y="438"/>
                  </a:moveTo>
                  <a:lnTo>
                    <a:pt x="338" y="438"/>
                  </a:lnTo>
                  <a:lnTo>
                    <a:pt x="328" y="490"/>
                  </a:lnTo>
                  <a:lnTo>
                    <a:pt x="320" y="544"/>
                  </a:lnTo>
                  <a:lnTo>
                    <a:pt x="316" y="598"/>
                  </a:lnTo>
                  <a:lnTo>
                    <a:pt x="312" y="654"/>
                  </a:lnTo>
                  <a:lnTo>
                    <a:pt x="76" y="654"/>
                  </a:lnTo>
                  <a:lnTo>
                    <a:pt x="76" y="654"/>
                  </a:lnTo>
                  <a:lnTo>
                    <a:pt x="80" y="638"/>
                  </a:lnTo>
                  <a:lnTo>
                    <a:pt x="86" y="622"/>
                  </a:lnTo>
                  <a:lnTo>
                    <a:pt x="96" y="606"/>
                  </a:lnTo>
                  <a:lnTo>
                    <a:pt x="106" y="590"/>
                  </a:lnTo>
                  <a:lnTo>
                    <a:pt x="116" y="576"/>
                  </a:lnTo>
                  <a:lnTo>
                    <a:pt x="130" y="560"/>
                  </a:lnTo>
                  <a:lnTo>
                    <a:pt x="144" y="546"/>
                  </a:lnTo>
                  <a:lnTo>
                    <a:pt x="162" y="532"/>
                  </a:lnTo>
                  <a:lnTo>
                    <a:pt x="198" y="506"/>
                  </a:lnTo>
                  <a:lnTo>
                    <a:pt x="240" y="480"/>
                  </a:lnTo>
                  <a:lnTo>
                    <a:pt x="286" y="458"/>
                  </a:lnTo>
                  <a:lnTo>
                    <a:pt x="338" y="438"/>
                  </a:lnTo>
                  <a:lnTo>
                    <a:pt x="338" y="438"/>
                  </a:lnTo>
                  <a:close/>
                  <a:moveTo>
                    <a:pt x="312" y="724"/>
                  </a:moveTo>
                  <a:lnTo>
                    <a:pt x="312" y="724"/>
                  </a:lnTo>
                  <a:lnTo>
                    <a:pt x="316" y="780"/>
                  </a:lnTo>
                  <a:lnTo>
                    <a:pt x="320" y="834"/>
                  </a:lnTo>
                  <a:lnTo>
                    <a:pt x="328" y="888"/>
                  </a:lnTo>
                  <a:lnTo>
                    <a:pt x="338" y="938"/>
                  </a:lnTo>
                  <a:lnTo>
                    <a:pt x="338" y="938"/>
                  </a:lnTo>
                  <a:lnTo>
                    <a:pt x="286" y="918"/>
                  </a:lnTo>
                  <a:lnTo>
                    <a:pt x="240" y="896"/>
                  </a:lnTo>
                  <a:lnTo>
                    <a:pt x="198" y="872"/>
                  </a:lnTo>
                  <a:lnTo>
                    <a:pt x="162" y="846"/>
                  </a:lnTo>
                  <a:lnTo>
                    <a:pt x="144" y="832"/>
                  </a:lnTo>
                  <a:lnTo>
                    <a:pt x="130" y="818"/>
                  </a:lnTo>
                  <a:lnTo>
                    <a:pt x="116" y="802"/>
                  </a:lnTo>
                  <a:lnTo>
                    <a:pt x="106" y="788"/>
                  </a:lnTo>
                  <a:lnTo>
                    <a:pt x="96" y="772"/>
                  </a:lnTo>
                  <a:lnTo>
                    <a:pt x="86" y="756"/>
                  </a:lnTo>
                  <a:lnTo>
                    <a:pt x="80" y="740"/>
                  </a:lnTo>
                  <a:lnTo>
                    <a:pt x="76" y="724"/>
                  </a:lnTo>
                  <a:lnTo>
                    <a:pt x="312" y="724"/>
                  </a:lnTo>
                  <a:close/>
                  <a:moveTo>
                    <a:pt x="102" y="886"/>
                  </a:moveTo>
                  <a:lnTo>
                    <a:pt x="102" y="886"/>
                  </a:lnTo>
                  <a:lnTo>
                    <a:pt x="126" y="908"/>
                  </a:lnTo>
                  <a:lnTo>
                    <a:pt x="154" y="926"/>
                  </a:lnTo>
                  <a:lnTo>
                    <a:pt x="182" y="946"/>
                  </a:lnTo>
                  <a:lnTo>
                    <a:pt x="214" y="962"/>
                  </a:lnTo>
                  <a:lnTo>
                    <a:pt x="246" y="978"/>
                  </a:lnTo>
                  <a:lnTo>
                    <a:pt x="282" y="994"/>
                  </a:lnTo>
                  <a:lnTo>
                    <a:pt x="318" y="1006"/>
                  </a:lnTo>
                  <a:lnTo>
                    <a:pt x="358" y="1020"/>
                  </a:lnTo>
                  <a:lnTo>
                    <a:pt x="358" y="1020"/>
                  </a:lnTo>
                  <a:lnTo>
                    <a:pt x="370" y="1058"/>
                  </a:lnTo>
                  <a:lnTo>
                    <a:pt x="384" y="1094"/>
                  </a:lnTo>
                  <a:lnTo>
                    <a:pt x="398" y="1130"/>
                  </a:lnTo>
                  <a:lnTo>
                    <a:pt x="414" y="1164"/>
                  </a:lnTo>
                  <a:lnTo>
                    <a:pt x="432" y="1194"/>
                  </a:lnTo>
                  <a:lnTo>
                    <a:pt x="450" y="1224"/>
                  </a:lnTo>
                  <a:lnTo>
                    <a:pt x="470" y="1250"/>
                  </a:lnTo>
                  <a:lnTo>
                    <a:pt x="490" y="1274"/>
                  </a:lnTo>
                  <a:lnTo>
                    <a:pt x="490" y="1274"/>
                  </a:lnTo>
                  <a:lnTo>
                    <a:pt x="456" y="1262"/>
                  </a:lnTo>
                  <a:lnTo>
                    <a:pt x="424" y="1248"/>
                  </a:lnTo>
                  <a:lnTo>
                    <a:pt x="392" y="1232"/>
                  </a:lnTo>
                  <a:lnTo>
                    <a:pt x="362" y="1214"/>
                  </a:lnTo>
                  <a:lnTo>
                    <a:pt x="332" y="1194"/>
                  </a:lnTo>
                  <a:lnTo>
                    <a:pt x="304" y="1172"/>
                  </a:lnTo>
                  <a:lnTo>
                    <a:pt x="276" y="1150"/>
                  </a:lnTo>
                  <a:lnTo>
                    <a:pt x="250" y="1126"/>
                  </a:lnTo>
                  <a:lnTo>
                    <a:pt x="226" y="1100"/>
                  </a:lnTo>
                  <a:lnTo>
                    <a:pt x="204" y="1074"/>
                  </a:lnTo>
                  <a:lnTo>
                    <a:pt x="182" y="1046"/>
                  </a:lnTo>
                  <a:lnTo>
                    <a:pt x="164" y="1016"/>
                  </a:lnTo>
                  <a:lnTo>
                    <a:pt x="146" y="984"/>
                  </a:lnTo>
                  <a:lnTo>
                    <a:pt x="128" y="954"/>
                  </a:lnTo>
                  <a:lnTo>
                    <a:pt x="114" y="920"/>
                  </a:lnTo>
                  <a:lnTo>
                    <a:pt x="102" y="886"/>
                  </a:lnTo>
                  <a:lnTo>
                    <a:pt x="102" y="886"/>
                  </a:lnTo>
                  <a:close/>
                  <a:moveTo>
                    <a:pt x="654" y="1302"/>
                  </a:moveTo>
                  <a:lnTo>
                    <a:pt x="654" y="1302"/>
                  </a:lnTo>
                  <a:lnTo>
                    <a:pt x="636" y="1296"/>
                  </a:lnTo>
                  <a:lnTo>
                    <a:pt x="620" y="1290"/>
                  </a:lnTo>
                  <a:lnTo>
                    <a:pt x="604" y="1282"/>
                  </a:lnTo>
                  <a:lnTo>
                    <a:pt x="590" y="1272"/>
                  </a:lnTo>
                  <a:lnTo>
                    <a:pt x="574" y="1260"/>
                  </a:lnTo>
                  <a:lnTo>
                    <a:pt x="560" y="1246"/>
                  </a:lnTo>
                  <a:lnTo>
                    <a:pt x="546" y="1232"/>
                  </a:lnTo>
                  <a:lnTo>
                    <a:pt x="532" y="1216"/>
                  </a:lnTo>
                  <a:lnTo>
                    <a:pt x="504" y="1178"/>
                  </a:lnTo>
                  <a:lnTo>
                    <a:pt x="480" y="1136"/>
                  </a:lnTo>
                  <a:lnTo>
                    <a:pt x="458" y="1090"/>
                  </a:lnTo>
                  <a:lnTo>
                    <a:pt x="438" y="1040"/>
                  </a:lnTo>
                  <a:lnTo>
                    <a:pt x="438" y="1040"/>
                  </a:lnTo>
                  <a:lnTo>
                    <a:pt x="490" y="1048"/>
                  </a:lnTo>
                  <a:lnTo>
                    <a:pt x="542" y="1056"/>
                  </a:lnTo>
                  <a:lnTo>
                    <a:pt x="596" y="1060"/>
                  </a:lnTo>
                  <a:lnTo>
                    <a:pt x="654" y="1064"/>
                  </a:lnTo>
                  <a:lnTo>
                    <a:pt x="654" y="1302"/>
                  </a:lnTo>
                  <a:close/>
                  <a:moveTo>
                    <a:pt x="654" y="994"/>
                  </a:moveTo>
                  <a:lnTo>
                    <a:pt x="654" y="994"/>
                  </a:lnTo>
                  <a:lnTo>
                    <a:pt x="590" y="990"/>
                  </a:lnTo>
                  <a:lnTo>
                    <a:pt x="530" y="984"/>
                  </a:lnTo>
                  <a:lnTo>
                    <a:pt x="470" y="974"/>
                  </a:lnTo>
                  <a:lnTo>
                    <a:pt x="414" y="962"/>
                  </a:lnTo>
                  <a:lnTo>
                    <a:pt x="414" y="962"/>
                  </a:lnTo>
                  <a:lnTo>
                    <a:pt x="402" y="906"/>
                  </a:lnTo>
                  <a:lnTo>
                    <a:pt x="392" y="848"/>
                  </a:lnTo>
                  <a:lnTo>
                    <a:pt x="386" y="786"/>
                  </a:lnTo>
                  <a:lnTo>
                    <a:pt x="382" y="724"/>
                  </a:lnTo>
                  <a:lnTo>
                    <a:pt x="654" y="724"/>
                  </a:lnTo>
                  <a:lnTo>
                    <a:pt x="654" y="994"/>
                  </a:lnTo>
                  <a:close/>
                  <a:moveTo>
                    <a:pt x="654" y="654"/>
                  </a:moveTo>
                  <a:lnTo>
                    <a:pt x="382" y="654"/>
                  </a:lnTo>
                  <a:lnTo>
                    <a:pt x="382" y="654"/>
                  </a:lnTo>
                  <a:lnTo>
                    <a:pt x="386" y="592"/>
                  </a:lnTo>
                  <a:lnTo>
                    <a:pt x="392" y="530"/>
                  </a:lnTo>
                  <a:lnTo>
                    <a:pt x="402" y="472"/>
                  </a:lnTo>
                  <a:lnTo>
                    <a:pt x="414" y="416"/>
                  </a:lnTo>
                  <a:lnTo>
                    <a:pt x="414" y="416"/>
                  </a:lnTo>
                  <a:lnTo>
                    <a:pt x="470" y="404"/>
                  </a:lnTo>
                  <a:lnTo>
                    <a:pt x="530" y="394"/>
                  </a:lnTo>
                  <a:lnTo>
                    <a:pt x="590" y="386"/>
                  </a:lnTo>
                  <a:lnTo>
                    <a:pt x="654" y="384"/>
                  </a:lnTo>
                  <a:lnTo>
                    <a:pt x="654" y="654"/>
                  </a:lnTo>
                  <a:close/>
                  <a:moveTo>
                    <a:pt x="654" y="314"/>
                  </a:moveTo>
                  <a:lnTo>
                    <a:pt x="654" y="314"/>
                  </a:lnTo>
                  <a:lnTo>
                    <a:pt x="596" y="316"/>
                  </a:lnTo>
                  <a:lnTo>
                    <a:pt x="542" y="322"/>
                  </a:lnTo>
                  <a:lnTo>
                    <a:pt x="490" y="328"/>
                  </a:lnTo>
                  <a:lnTo>
                    <a:pt x="438" y="338"/>
                  </a:lnTo>
                  <a:lnTo>
                    <a:pt x="438" y="338"/>
                  </a:lnTo>
                  <a:lnTo>
                    <a:pt x="458" y="288"/>
                  </a:lnTo>
                  <a:lnTo>
                    <a:pt x="480" y="240"/>
                  </a:lnTo>
                  <a:lnTo>
                    <a:pt x="504" y="198"/>
                  </a:lnTo>
                  <a:lnTo>
                    <a:pt x="532" y="162"/>
                  </a:lnTo>
                  <a:lnTo>
                    <a:pt x="546" y="146"/>
                  </a:lnTo>
                  <a:lnTo>
                    <a:pt x="560" y="132"/>
                  </a:lnTo>
                  <a:lnTo>
                    <a:pt x="574" y="118"/>
                  </a:lnTo>
                  <a:lnTo>
                    <a:pt x="590" y="106"/>
                  </a:lnTo>
                  <a:lnTo>
                    <a:pt x="604" y="96"/>
                  </a:lnTo>
                  <a:lnTo>
                    <a:pt x="620" y="88"/>
                  </a:lnTo>
                  <a:lnTo>
                    <a:pt x="636" y="82"/>
                  </a:lnTo>
                  <a:lnTo>
                    <a:pt x="654" y="76"/>
                  </a:lnTo>
                  <a:lnTo>
                    <a:pt x="654" y="314"/>
                  </a:lnTo>
                  <a:close/>
                  <a:moveTo>
                    <a:pt x="1274" y="490"/>
                  </a:moveTo>
                  <a:lnTo>
                    <a:pt x="1274" y="490"/>
                  </a:lnTo>
                  <a:lnTo>
                    <a:pt x="1250" y="470"/>
                  </a:lnTo>
                  <a:lnTo>
                    <a:pt x="1222" y="450"/>
                  </a:lnTo>
                  <a:lnTo>
                    <a:pt x="1194" y="432"/>
                  </a:lnTo>
                  <a:lnTo>
                    <a:pt x="1162" y="416"/>
                  </a:lnTo>
                  <a:lnTo>
                    <a:pt x="1128" y="400"/>
                  </a:lnTo>
                  <a:lnTo>
                    <a:pt x="1094" y="384"/>
                  </a:lnTo>
                  <a:lnTo>
                    <a:pt x="1056" y="370"/>
                  </a:lnTo>
                  <a:lnTo>
                    <a:pt x="1018" y="358"/>
                  </a:lnTo>
                  <a:lnTo>
                    <a:pt x="1018" y="358"/>
                  </a:lnTo>
                  <a:lnTo>
                    <a:pt x="1006" y="320"/>
                  </a:lnTo>
                  <a:lnTo>
                    <a:pt x="992" y="282"/>
                  </a:lnTo>
                  <a:lnTo>
                    <a:pt x="978" y="248"/>
                  </a:lnTo>
                  <a:lnTo>
                    <a:pt x="962" y="214"/>
                  </a:lnTo>
                  <a:lnTo>
                    <a:pt x="944" y="184"/>
                  </a:lnTo>
                  <a:lnTo>
                    <a:pt x="926" y="154"/>
                  </a:lnTo>
                  <a:lnTo>
                    <a:pt x="906" y="128"/>
                  </a:lnTo>
                  <a:lnTo>
                    <a:pt x="886" y="102"/>
                  </a:lnTo>
                  <a:lnTo>
                    <a:pt x="886" y="102"/>
                  </a:lnTo>
                  <a:lnTo>
                    <a:pt x="920" y="116"/>
                  </a:lnTo>
                  <a:lnTo>
                    <a:pt x="952" y="130"/>
                  </a:lnTo>
                  <a:lnTo>
                    <a:pt x="984" y="146"/>
                  </a:lnTo>
                  <a:lnTo>
                    <a:pt x="1014" y="164"/>
                  </a:lnTo>
                  <a:lnTo>
                    <a:pt x="1044" y="184"/>
                  </a:lnTo>
                  <a:lnTo>
                    <a:pt x="1072" y="204"/>
                  </a:lnTo>
                  <a:lnTo>
                    <a:pt x="1100" y="228"/>
                  </a:lnTo>
                  <a:lnTo>
                    <a:pt x="1124" y="252"/>
                  </a:lnTo>
                  <a:lnTo>
                    <a:pt x="1150" y="278"/>
                  </a:lnTo>
                  <a:lnTo>
                    <a:pt x="1172" y="304"/>
                  </a:lnTo>
                  <a:lnTo>
                    <a:pt x="1194" y="332"/>
                  </a:lnTo>
                  <a:lnTo>
                    <a:pt x="1212" y="362"/>
                  </a:lnTo>
                  <a:lnTo>
                    <a:pt x="1230" y="392"/>
                  </a:lnTo>
                  <a:lnTo>
                    <a:pt x="1246" y="424"/>
                  </a:lnTo>
                  <a:lnTo>
                    <a:pt x="1262" y="456"/>
                  </a:lnTo>
                  <a:lnTo>
                    <a:pt x="1274" y="490"/>
                  </a:lnTo>
                  <a:lnTo>
                    <a:pt x="1274" y="490"/>
                  </a:lnTo>
                  <a:close/>
                  <a:moveTo>
                    <a:pt x="722" y="76"/>
                  </a:moveTo>
                  <a:lnTo>
                    <a:pt x="722" y="76"/>
                  </a:lnTo>
                  <a:lnTo>
                    <a:pt x="738" y="82"/>
                  </a:lnTo>
                  <a:lnTo>
                    <a:pt x="754" y="88"/>
                  </a:lnTo>
                  <a:lnTo>
                    <a:pt x="770" y="96"/>
                  </a:lnTo>
                  <a:lnTo>
                    <a:pt x="786" y="106"/>
                  </a:lnTo>
                  <a:lnTo>
                    <a:pt x="802" y="118"/>
                  </a:lnTo>
                  <a:lnTo>
                    <a:pt x="816" y="132"/>
                  </a:lnTo>
                  <a:lnTo>
                    <a:pt x="830" y="146"/>
                  </a:lnTo>
                  <a:lnTo>
                    <a:pt x="844" y="162"/>
                  </a:lnTo>
                  <a:lnTo>
                    <a:pt x="872" y="198"/>
                  </a:lnTo>
                  <a:lnTo>
                    <a:pt x="896" y="240"/>
                  </a:lnTo>
                  <a:lnTo>
                    <a:pt x="918" y="288"/>
                  </a:lnTo>
                  <a:lnTo>
                    <a:pt x="938" y="338"/>
                  </a:lnTo>
                  <a:lnTo>
                    <a:pt x="938" y="338"/>
                  </a:lnTo>
                  <a:lnTo>
                    <a:pt x="886" y="328"/>
                  </a:lnTo>
                  <a:lnTo>
                    <a:pt x="834" y="322"/>
                  </a:lnTo>
                  <a:lnTo>
                    <a:pt x="778" y="316"/>
                  </a:lnTo>
                  <a:lnTo>
                    <a:pt x="722" y="314"/>
                  </a:lnTo>
                  <a:lnTo>
                    <a:pt x="722" y="76"/>
                  </a:lnTo>
                  <a:close/>
                  <a:moveTo>
                    <a:pt x="722" y="384"/>
                  </a:moveTo>
                  <a:lnTo>
                    <a:pt x="722" y="384"/>
                  </a:lnTo>
                  <a:lnTo>
                    <a:pt x="786" y="386"/>
                  </a:lnTo>
                  <a:lnTo>
                    <a:pt x="846" y="394"/>
                  </a:lnTo>
                  <a:lnTo>
                    <a:pt x="904" y="404"/>
                  </a:lnTo>
                  <a:lnTo>
                    <a:pt x="960" y="416"/>
                  </a:lnTo>
                  <a:lnTo>
                    <a:pt x="960" y="416"/>
                  </a:lnTo>
                  <a:lnTo>
                    <a:pt x="974" y="472"/>
                  </a:lnTo>
                  <a:lnTo>
                    <a:pt x="984" y="530"/>
                  </a:lnTo>
                  <a:lnTo>
                    <a:pt x="990" y="592"/>
                  </a:lnTo>
                  <a:lnTo>
                    <a:pt x="994" y="654"/>
                  </a:lnTo>
                  <a:lnTo>
                    <a:pt x="722" y="654"/>
                  </a:lnTo>
                  <a:lnTo>
                    <a:pt x="722" y="384"/>
                  </a:lnTo>
                  <a:close/>
                  <a:moveTo>
                    <a:pt x="722" y="724"/>
                  </a:moveTo>
                  <a:lnTo>
                    <a:pt x="994" y="724"/>
                  </a:lnTo>
                  <a:lnTo>
                    <a:pt x="994" y="724"/>
                  </a:lnTo>
                  <a:lnTo>
                    <a:pt x="990" y="786"/>
                  </a:lnTo>
                  <a:lnTo>
                    <a:pt x="984" y="848"/>
                  </a:lnTo>
                  <a:lnTo>
                    <a:pt x="974" y="906"/>
                  </a:lnTo>
                  <a:lnTo>
                    <a:pt x="960" y="962"/>
                  </a:lnTo>
                  <a:lnTo>
                    <a:pt x="960" y="962"/>
                  </a:lnTo>
                  <a:lnTo>
                    <a:pt x="904" y="974"/>
                  </a:lnTo>
                  <a:lnTo>
                    <a:pt x="846" y="984"/>
                  </a:lnTo>
                  <a:lnTo>
                    <a:pt x="786" y="990"/>
                  </a:lnTo>
                  <a:lnTo>
                    <a:pt x="722" y="994"/>
                  </a:lnTo>
                  <a:lnTo>
                    <a:pt x="722" y="724"/>
                  </a:lnTo>
                  <a:close/>
                  <a:moveTo>
                    <a:pt x="722" y="1302"/>
                  </a:moveTo>
                  <a:lnTo>
                    <a:pt x="722" y="1064"/>
                  </a:lnTo>
                  <a:lnTo>
                    <a:pt x="722" y="1064"/>
                  </a:lnTo>
                  <a:lnTo>
                    <a:pt x="778" y="1060"/>
                  </a:lnTo>
                  <a:lnTo>
                    <a:pt x="834" y="1056"/>
                  </a:lnTo>
                  <a:lnTo>
                    <a:pt x="886" y="1048"/>
                  </a:lnTo>
                  <a:lnTo>
                    <a:pt x="938" y="1040"/>
                  </a:lnTo>
                  <a:lnTo>
                    <a:pt x="938" y="1040"/>
                  </a:lnTo>
                  <a:lnTo>
                    <a:pt x="918" y="1090"/>
                  </a:lnTo>
                  <a:lnTo>
                    <a:pt x="896" y="1136"/>
                  </a:lnTo>
                  <a:lnTo>
                    <a:pt x="872" y="1178"/>
                  </a:lnTo>
                  <a:lnTo>
                    <a:pt x="844" y="1216"/>
                  </a:lnTo>
                  <a:lnTo>
                    <a:pt x="830" y="1232"/>
                  </a:lnTo>
                  <a:lnTo>
                    <a:pt x="816" y="1246"/>
                  </a:lnTo>
                  <a:lnTo>
                    <a:pt x="802" y="1260"/>
                  </a:lnTo>
                  <a:lnTo>
                    <a:pt x="786" y="1272"/>
                  </a:lnTo>
                  <a:lnTo>
                    <a:pt x="770" y="1282"/>
                  </a:lnTo>
                  <a:lnTo>
                    <a:pt x="754" y="1290"/>
                  </a:lnTo>
                  <a:lnTo>
                    <a:pt x="738" y="1296"/>
                  </a:lnTo>
                  <a:lnTo>
                    <a:pt x="722" y="1302"/>
                  </a:lnTo>
                  <a:lnTo>
                    <a:pt x="722" y="1302"/>
                  </a:lnTo>
                  <a:close/>
                  <a:moveTo>
                    <a:pt x="886" y="1274"/>
                  </a:moveTo>
                  <a:lnTo>
                    <a:pt x="886" y="1274"/>
                  </a:lnTo>
                  <a:lnTo>
                    <a:pt x="906" y="1250"/>
                  </a:lnTo>
                  <a:lnTo>
                    <a:pt x="926" y="1224"/>
                  </a:lnTo>
                  <a:lnTo>
                    <a:pt x="944" y="1194"/>
                  </a:lnTo>
                  <a:lnTo>
                    <a:pt x="962" y="1164"/>
                  </a:lnTo>
                  <a:lnTo>
                    <a:pt x="978" y="1130"/>
                  </a:lnTo>
                  <a:lnTo>
                    <a:pt x="992" y="1094"/>
                  </a:lnTo>
                  <a:lnTo>
                    <a:pt x="1006" y="1058"/>
                  </a:lnTo>
                  <a:lnTo>
                    <a:pt x="1018" y="1020"/>
                  </a:lnTo>
                  <a:lnTo>
                    <a:pt x="1018" y="1020"/>
                  </a:lnTo>
                  <a:lnTo>
                    <a:pt x="1056" y="1006"/>
                  </a:lnTo>
                  <a:lnTo>
                    <a:pt x="1094" y="994"/>
                  </a:lnTo>
                  <a:lnTo>
                    <a:pt x="1128" y="978"/>
                  </a:lnTo>
                  <a:lnTo>
                    <a:pt x="1162" y="962"/>
                  </a:lnTo>
                  <a:lnTo>
                    <a:pt x="1194" y="946"/>
                  </a:lnTo>
                  <a:lnTo>
                    <a:pt x="1222" y="926"/>
                  </a:lnTo>
                  <a:lnTo>
                    <a:pt x="1250" y="908"/>
                  </a:lnTo>
                  <a:lnTo>
                    <a:pt x="1274" y="886"/>
                  </a:lnTo>
                  <a:lnTo>
                    <a:pt x="1274" y="886"/>
                  </a:lnTo>
                  <a:lnTo>
                    <a:pt x="1262" y="920"/>
                  </a:lnTo>
                  <a:lnTo>
                    <a:pt x="1246" y="954"/>
                  </a:lnTo>
                  <a:lnTo>
                    <a:pt x="1230" y="984"/>
                  </a:lnTo>
                  <a:lnTo>
                    <a:pt x="1212" y="1016"/>
                  </a:lnTo>
                  <a:lnTo>
                    <a:pt x="1194" y="1044"/>
                  </a:lnTo>
                  <a:lnTo>
                    <a:pt x="1172" y="1074"/>
                  </a:lnTo>
                  <a:lnTo>
                    <a:pt x="1150" y="1100"/>
                  </a:lnTo>
                  <a:lnTo>
                    <a:pt x="1124" y="1126"/>
                  </a:lnTo>
                  <a:lnTo>
                    <a:pt x="1100" y="1150"/>
                  </a:lnTo>
                  <a:lnTo>
                    <a:pt x="1072" y="1172"/>
                  </a:lnTo>
                  <a:lnTo>
                    <a:pt x="1044" y="1194"/>
                  </a:lnTo>
                  <a:lnTo>
                    <a:pt x="1014" y="1214"/>
                  </a:lnTo>
                  <a:lnTo>
                    <a:pt x="984" y="1232"/>
                  </a:lnTo>
                  <a:lnTo>
                    <a:pt x="952" y="1248"/>
                  </a:lnTo>
                  <a:lnTo>
                    <a:pt x="920" y="1262"/>
                  </a:lnTo>
                  <a:lnTo>
                    <a:pt x="886" y="1274"/>
                  </a:lnTo>
                  <a:lnTo>
                    <a:pt x="886" y="1274"/>
                  </a:lnTo>
                  <a:close/>
                  <a:moveTo>
                    <a:pt x="1038" y="938"/>
                  </a:moveTo>
                  <a:lnTo>
                    <a:pt x="1038" y="938"/>
                  </a:lnTo>
                  <a:lnTo>
                    <a:pt x="1048" y="888"/>
                  </a:lnTo>
                  <a:lnTo>
                    <a:pt x="1056" y="834"/>
                  </a:lnTo>
                  <a:lnTo>
                    <a:pt x="1060" y="780"/>
                  </a:lnTo>
                  <a:lnTo>
                    <a:pt x="1062" y="724"/>
                  </a:lnTo>
                  <a:lnTo>
                    <a:pt x="1300" y="724"/>
                  </a:lnTo>
                  <a:lnTo>
                    <a:pt x="1300" y="724"/>
                  </a:lnTo>
                  <a:lnTo>
                    <a:pt x="1296" y="740"/>
                  </a:lnTo>
                  <a:lnTo>
                    <a:pt x="1288" y="756"/>
                  </a:lnTo>
                  <a:lnTo>
                    <a:pt x="1280" y="772"/>
                  </a:lnTo>
                  <a:lnTo>
                    <a:pt x="1270" y="788"/>
                  </a:lnTo>
                  <a:lnTo>
                    <a:pt x="1258" y="802"/>
                  </a:lnTo>
                  <a:lnTo>
                    <a:pt x="1246" y="818"/>
                  </a:lnTo>
                  <a:lnTo>
                    <a:pt x="1230" y="832"/>
                  </a:lnTo>
                  <a:lnTo>
                    <a:pt x="1214" y="846"/>
                  </a:lnTo>
                  <a:lnTo>
                    <a:pt x="1178" y="872"/>
                  </a:lnTo>
                  <a:lnTo>
                    <a:pt x="1136" y="896"/>
                  </a:lnTo>
                  <a:lnTo>
                    <a:pt x="1090" y="918"/>
                  </a:lnTo>
                  <a:lnTo>
                    <a:pt x="1038" y="938"/>
                  </a:lnTo>
                  <a:lnTo>
                    <a:pt x="1038" y="938"/>
                  </a:lnTo>
                  <a:close/>
                  <a:moveTo>
                    <a:pt x="1062" y="654"/>
                  </a:moveTo>
                  <a:lnTo>
                    <a:pt x="1062" y="654"/>
                  </a:lnTo>
                  <a:lnTo>
                    <a:pt x="1060" y="598"/>
                  </a:lnTo>
                  <a:lnTo>
                    <a:pt x="1056" y="544"/>
                  </a:lnTo>
                  <a:lnTo>
                    <a:pt x="1048" y="490"/>
                  </a:lnTo>
                  <a:lnTo>
                    <a:pt x="1038" y="438"/>
                  </a:lnTo>
                  <a:lnTo>
                    <a:pt x="1038" y="438"/>
                  </a:lnTo>
                  <a:lnTo>
                    <a:pt x="1090" y="458"/>
                  </a:lnTo>
                  <a:lnTo>
                    <a:pt x="1136" y="480"/>
                  </a:lnTo>
                  <a:lnTo>
                    <a:pt x="1178" y="506"/>
                  </a:lnTo>
                  <a:lnTo>
                    <a:pt x="1214" y="532"/>
                  </a:lnTo>
                  <a:lnTo>
                    <a:pt x="1230" y="546"/>
                  </a:lnTo>
                  <a:lnTo>
                    <a:pt x="1246" y="560"/>
                  </a:lnTo>
                  <a:lnTo>
                    <a:pt x="1258" y="576"/>
                  </a:lnTo>
                  <a:lnTo>
                    <a:pt x="1270" y="590"/>
                  </a:lnTo>
                  <a:lnTo>
                    <a:pt x="1280" y="606"/>
                  </a:lnTo>
                  <a:lnTo>
                    <a:pt x="1288" y="622"/>
                  </a:lnTo>
                  <a:lnTo>
                    <a:pt x="1296" y="638"/>
                  </a:lnTo>
                  <a:lnTo>
                    <a:pt x="1300" y="654"/>
                  </a:lnTo>
                  <a:lnTo>
                    <a:pt x="1062" y="6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9" name="Freeform 15"/>
            <p:cNvSpPr>
              <a:spLocks/>
            </p:cNvSpPr>
            <p:nvPr/>
          </p:nvSpPr>
          <p:spPr bwMode="auto">
            <a:xfrm>
              <a:off x="3011488" y="3322638"/>
              <a:ext cx="314325" cy="317500"/>
            </a:xfrm>
            <a:custGeom>
              <a:avLst/>
              <a:gdLst>
                <a:gd name="T0" fmla="*/ 0 w 198"/>
                <a:gd name="T1" fmla="*/ 100 h 200"/>
                <a:gd name="T2" fmla="*/ 0 w 198"/>
                <a:gd name="T3" fmla="*/ 100 h 200"/>
                <a:gd name="T4" fmla="*/ 2 w 198"/>
                <a:gd name="T5" fmla="*/ 80 h 200"/>
                <a:gd name="T6" fmla="*/ 8 w 198"/>
                <a:gd name="T7" fmla="*/ 62 h 200"/>
                <a:gd name="T8" fmla="*/ 18 w 198"/>
                <a:gd name="T9" fmla="*/ 44 h 200"/>
                <a:gd name="T10" fmla="*/ 30 w 198"/>
                <a:gd name="T11" fmla="*/ 30 h 200"/>
                <a:gd name="T12" fmla="*/ 44 w 198"/>
                <a:gd name="T13" fmla="*/ 18 h 200"/>
                <a:gd name="T14" fmla="*/ 62 w 198"/>
                <a:gd name="T15" fmla="*/ 8 h 200"/>
                <a:gd name="T16" fmla="*/ 80 w 198"/>
                <a:gd name="T17" fmla="*/ 2 h 200"/>
                <a:gd name="T18" fmla="*/ 100 w 198"/>
                <a:gd name="T19" fmla="*/ 0 h 200"/>
                <a:gd name="T20" fmla="*/ 100 w 198"/>
                <a:gd name="T21" fmla="*/ 0 h 200"/>
                <a:gd name="T22" fmla="*/ 120 w 198"/>
                <a:gd name="T23" fmla="*/ 2 h 200"/>
                <a:gd name="T24" fmla="*/ 138 w 198"/>
                <a:gd name="T25" fmla="*/ 8 h 200"/>
                <a:gd name="T26" fmla="*/ 156 w 198"/>
                <a:gd name="T27" fmla="*/ 18 h 200"/>
                <a:gd name="T28" fmla="*/ 170 w 198"/>
                <a:gd name="T29" fmla="*/ 30 h 200"/>
                <a:gd name="T30" fmla="*/ 182 w 198"/>
                <a:gd name="T31" fmla="*/ 44 h 200"/>
                <a:gd name="T32" fmla="*/ 192 w 198"/>
                <a:gd name="T33" fmla="*/ 62 h 200"/>
                <a:gd name="T34" fmla="*/ 196 w 198"/>
                <a:gd name="T35" fmla="*/ 80 h 200"/>
                <a:gd name="T36" fmla="*/ 198 w 198"/>
                <a:gd name="T37" fmla="*/ 100 h 200"/>
                <a:gd name="T38" fmla="*/ 198 w 198"/>
                <a:gd name="T39" fmla="*/ 100 h 200"/>
                <a:gd name="T40" fmla="*/ 196 w 198"/>
                <a:gd name="T41" fmla="*/ 120 h 200"/>
                <a:gd name="T42" fmla="*/ 192 w 198"/>
                <a:gd name="T43" fmla="*/ 138 h 200"/>
                <a:gd name="T44" fmla="*/ 182 w 198"/>
                <a:gd name="T45" fmla="*/ 156 h 200"/>
                <a:gd name="T46" fmla="*/ 170 w 198"/>
                <a:gd name="T47" fmla="*/ 170 h 200"/>
                <a:gd name="T48" fmla="*/ 156 w 198"/>
                <a:gd name="T49" fmla="*/ 182 h 200"/>
                <a:gd name="T50" fmla="*/ 138 w 198"/>
                <a:gd name="T51" fmla="*/ 192 h 200"/>
                <a:gd name="T52" fmla="*/ 120 w 198"/>
                <a:gd name="T53" fmla="*/ 198 h 200"/>
                <a:gd name="T54" fmla="*/ 100 w 198"/>
                <a:gd name="T55" fmla="*/ 200 h 200"/>
                <a:gd name="T56" fmla="*/ 100 w 198"/>
                <a:gd name="T57" fmla="*/ 200 h 200"/>
                <a:gd name="T58" fmla="*/ 80 w 198"/>
                <a:gd name="T59" fmla="*/ 198 h 200"/>
                <a:gd name="T60" fmla="*/ 62 w 198"/>
                <a:gd name="T61" fmla="*/ 192 h 200"/>
                <a:gd name="T62" fmla="*/ 44 w 198"/>
                <a:gd name="T63" fmla="*/ 182 h 200"/>
                <a:gd name="T64" fmla="*/ 30 w 198"/>
                <a:gd name="T65" fmla="*/ 170 h 200"/>
                <a:gd name="T66" fmla="*/ 18 w 198"/>
                <a:gd name="T67" fmla="*/ 156 h 200"/>
                <a:gd name="T68" fmla="*/ 8 w 198"/>
                <a:gd name="T69" fmla="*/ 138 h 200"/>
                <a:gd name="T70" fmla="*/ 2 w 198"/>
                <a:gd name="T71" fmla="*/ 120 h 200"/>
                <a:gd name="T72" fmla="*/ 0 w 198"/>
                <a:gd name="T73" fmla="*/ 100 h 200"/>
                <a:gd name="T74" fmla="*/ 0 w 198"/>
                <a:gd name="T75" fmla="*/ 1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8" h="200">
                  <a:moveTo>
                    <a:pt x="0" y="100"/>
                  </a:moveTo>
                  <a:lnTo>
                    <a:pt x="0" y="100"/>
                  </a:lnTo>
                  <a:lnTo>
                    <a:pt x="2" y="80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4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20" y="2"/>
                  </a:lnTo>
                  <a:lnTo>
                    <a:pt x="138" y="8"/>
                  </a:lnTo>
                  <a:lnTo>
                    <a:pt x="156" y="18"/>
                  </a:lnTo>
                  <a:lnTo>
                    <a:pt x="170" y="30"/>
                  </a:lnTo>
                  <a:lnTo>
                    <a:pt x="182" y="44"/>
                  </a:lnTo>
                  <a:lnTo>
                    <a:pt x="192" y="62"/>
                  </a:lnTo>
                  <a:lnTo>
                    <a:pt x="196" y="80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6" y="120"/>
                  </a:lnTo>
                  <a:lnTo>
                    <a:pt x="192" y="138"/>
                  </a:lnTo>
                  <a:lnTo>
                    <a:pt x="182" y="156"/>
                  </a:lnTo>
                  <a:lnTo>
                    <a:pt x="170" y="170"/>
                  </a:lnTo>
                  <a:lnTo>
                    <a:pt x="156" y="182"/>
                  </a:lnTo>
                  <a:lnTo>
                    <a:pt x="138" y="192"/>
                  </a:lnTo>
                  <a:lnTo>
                    <a:pt x="120" y="198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80" y="198"/>
                  </a:lnTo>
                  <a:lnTo>
                    <a:pt x="62" y="192"/>
                  </a:lnTo>
                  <a:lnTo>
                    <a:pt x="44" y="182"/>
                  </a:lnTo>
                  <a:lnTo>
                    <a:pt x="30" y="170"/>
                  </a:lnTo>
                  <a:lnTo>
                    <a:pt x="18" y="156"/>
                  </a:lnTo>
                  <a:lnTo>
                    <a:pt x="8" y="138"/>
                  </a:lnTo>
                  <a:lnTo>
                    <a:pt x="2" y="120"/>
                  </a:lnTo>
                  <a:lnTo>
                    <a:pt x="0" y="10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0" name="Freeform 16"/>
            <p:cNvSpPr>
              <a:spLocks/>
            </p:cNvSpPr>
            <p:nvPr/>
          </p:nvSpPr>
          <p:spPr bwMode="auto">
            <a:xfrm>
              <a:off x="4033838" y="3325813"/>
              <a:ext cx="330200" cy="333375"/>
            </a:xfrm>
            <a:custGeom>
              <a:avLst/>
              <a:gdLst>
                <a:gd name="T0" fmla="*/ 0 w 208"/>
                <a:gd name="T1" fmla="*/ 104 h 210"/>
                <a:gd name="T2" fmla="*/ 0 w 208"/>
                <a:gd name="T3" fmla="*/ 104 h 210"/>
                <a:gd name="T4" fmla="*/ 2 w 208"/>
                <a:gd name="T5" fmla="*/ 84 h 210"/>
                <a:gd name="T6" fmla="*/ 8 w 208"/>
                <a:gd name="T7" fmla="*/ 64 h 210"/>
                <a:gd name="T8" fmla="*/ 18 w 208"/>
                <a:gd name="T9" fmla="*/ 46 h 210"/>
                <a:gd name="T10" fmla="*/ 30 w 208"/>
                <a:gd name="T11" fmla="*/ 30 h 210"/>
                <a:gd name="T12" fmla="*/ 46 w 208"/>
                <a:gd name="T13" fmla="*/ 18 h 210"/>
                <a:gd name="T14" fmla="*/ 64 w 208"/>
                <a:gd name="T15" fmla="*/ 8 h 210"/>
                <a:gd name="T16" fmla="*/ 84 w 208"/>
                <a:gd name="T17" fmla="*/ 2 h 210"/>
                <a:gd name="T18" fmla="*/ 104 w 208"/>
                <a:gd name="T19" fmla="*/ 0 h 210"/>
                <a:gd name="T20" fmla="*/ 104 w 208"/>
                <a:gd name="T21" fmla="*/ 0 h 210"/>
                <a:gd name="T22" fmla="*/ 126 w 208"/>
                <a:gd name="T23" fmla="*/ 2 h 210"/>
                <a:gd name="T24" fmla="*/ 144 w 208"/>
                <a:gd name="T25" fmla="*/ 8 h 210"/>
                <a:gd name="T26" fmla="*/ 162 w 208"/>
                <a:gd name="T27" fmla="*/ 18 h 210"/>
                <a:gd name="T28" fmla="*/ 178 w 208"/>
                <a:gd name="T29" fmla="*/ 30 h 210"/>
                <a:gd name="T30" fmla="*/ 190 w 208"/>
                <a:gd name="T31" fmla="*/ 46 h 210"/>
                <a:gd name="T32" fmla="*/ 200 w 208"/>
                <a:gd name="T33" fmla="*/ 64 h 210"/>
                <a:gd name="T34" fmla="*/ 206 w 208"/>
                <a:gd name="T35" fmla="*/ 84 h 210"/>
                <a:gd name="T36" fmla="*/ 208 w 208"/>
                <a:gd name="T37" fmla="*/ 104 h 210"/>
                <a:gd name="T38" fmla="*/ 208 w 208"/>
                <a:gd name="T39" fmla="*/ 104 h 210"/>
                <a:gd name="T40" fmla="*/ 206 w 208"/>
                <a:gd name="T41" fmla="*/ 126 h 210"/>
                <a:gd name="T42" fmla="*/ 200 w 208"/>
                <a:gd name="T43" fmla="*/ 146 h 210"/>
                <a:gd name="T44" fmla="*/ 190 w 208"/>
                <a:gd name="T45" fmla="*/ 164 h 210"/>
                <a:gd name="T46" fmla="*/ 178 w 208"/>
                <a:gd name="T47" fmla="*/ 178 h 210"/>
                <a:gd name="T48" fmla="*/ 162 w 208"/>
                <a:gd name="T49" fmla="*/ 192 h 210"/>
                <a:gd name="T50" fmla="*/ 144 w 208"/>
                <a:gd name="T51" fmla="*/ 200 h 210"/>
                <a:gd name="T52" fmla="*/ 126 w 208"/>
                <a:gd name="T53" fmla="*/ 208 h 210"/>
                <a:gd name="T54" fmla="*/ 104 w 208"/>
                <a:gd name="T55" fmla="*/ 210 h 210"/>
                <a:gd name="T56" fmla="*/ 104 w 208"/>
                <a:gd name="T57" fmla="*/ 210 h 210"/>
                <a:gd name="T58" fmla="*/ 84 w 208"/>
                <a:gd name="T59" fmla="*/ 208 h 210"/>
                <a:gd name="T60" fmla="*/ 64 w 208"/>
                <a:gd name="T61" fmla="*/ 200 h 210"/>
                <a:gd name="T62" fmla="*/ 46 w 208"/>
                <a:gd name="T63" fmla="*/ 192 h 210"/>
                <a:gd name="T64" fmla="*/ 30 w 208"/>
                <a:gd name="T65" fmla="*/ 178 h 210"/>
                <a:gd name="T66" fmla="*/ 18 w 208"/>
                <a:gd name="T67" fmla="*/ 164 h 210"/>
                <a:gd name="T68" fmla="*/ 8 w 208"/>
                <a:gd name="T69" fmla="*/ 146 h 210"/>
                <a:gd name="T70" fmla="*/ 2 w 208"/>
                <a:gd name="T71" fmla="*/ 126 h 210"/>
                <a:gd name="T72" fmla="*/ 0 w 208"/>
                <a:gd name="T73" fmla="*/ 104 h 210"/>
                <a:gd name="T74" fmla="*/ 0 w 208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0" y="104"/>
                  </a:move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6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78"/>
                  </a:lnTo>
                  <a:lnTo>
                    <a:pt x="162" y="192"/>
                  </a:lnTo>
                  <a:lnTo>
                    <a:pt x="144" y="200"/>
                  </a:lnTo>
                  <a:lnTo>
                    <a:pt x="126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0" y="178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1" name="Freeform 17"/>
            <p:cNvSpPr>
              <a:spLocks/>
            </p:cNvSpPr>
            <p:nvPr/>
          </p:nvSpPr>
          <p:spPr bwMode="auto">
            <a:xfrm>
              <a:off x="1960563" y="3325813"/>
              <a:ext cx="333375" cy="333375"/>
            </a:xfrm>
            <a:custGeom>
              <a:avLst/>
              <a:gdLst>
                <a:gd name="T0" fmla="*/ 0 w 210"/>
                <a:gd name="T1" fmla="*/ 104 h 210"/>
                <a:gd name="T2" fmla="*/ 0 w 210"/>
                <a:gd name="T3" fmla="*/ 104 h 210"/>
                <a:gd name="T4" fmla="*/ 4 w 210"/>
                <a:gd name="T5" fmla="*/ 84 h 210"/>
                <a:gd name="T6" fmla="*/ 10 w 210"/>
                <a:gd name="T7" fmla="*/ 64 h 210"/>
                <a:gd name="T8" fmla="*/ 18 w 210"/>
                <a:gd name="T9" fmla="*/ 46 h 210"/>
                <a:gd name="T10" fmla="*/ 32 w 210"/>
                <a:gd name="T11" fmla="*/ 30 h 210"/>
                <a:gd name="T12" fmla="*/ 46 w 210"/>
                <a:gd name="T13" fmla="*/ 18 h 210"/>
                <a:gd name="T14" fmla="*/ 64 w 210"/>
                <a:gd name="T15" fmla="*/ 8 h 210"/>
                <a:gd name="T16" fmla="*/ 84 w 210"/>
                <a:gd name="T17" fmla="*/ 2 h 210"/>
                <a:gd name="T18" fmla="*/ 106 w 210"/>
                <a:gd name="T19" fmla="*/ 0 h 210"/>
                <a:gd name="T20" fmla="*/ 106 w 210"/>
                <a:gd name="T21" fmla="*/ 0 h 210"/>
                <a:gd name="T22" fmla="*/ 126 w 210"/>
                <a:gd name="T23" fmla="*/ 2 h 210"/>
                <a:gd name="T24" fmla="*/ 146 w 210"/>
                <a:gd name="T25" fmla="*/ 8 h 210"/>
                <a:gd name="T26" fmla="*/ 164 w 210"/>
                <a:gd name="T27" fmla="*/ 18 h 210"/>
                <a:gd name="T28" fmla="*/ 180 w 210"/>
                <a:gd name="T29" fmla="*/ 30 h 210"/>
                <a:gd name="T30" fmla="*/ 192 w 210"/>
                <a:gd name="T31" fmla="*/ 46 h 210"/>
                <a:gd name="T32" fmla="*/ 202 w 210"/>
                <a:gd name="T33" fmla="*/ 64 h 210"/>
                <a:gd name="T34" fmla="*/ 208 w 210"/>
                <a:gd name="T35" fmla="*/ 84 h 210"/>
                <a:gd name="T36" fmla="*/ 210 w 210"/>
                <a:gd name="T37" fmla="*/ 104 h 210"/>
                <a:gd name="T38" fmla="*/ 210 w 210"/>
                <a:gd name="T39" fmla="*/ 104 h 210"/>
                <a:gd name="T40" fmla="*/ 208 w 210"/>
                <a:gd name="T41" fmla="*/ 126 h 210"/>
                <a:gd name="T42" fmla="*/ 202 w 210"/>
                <a:gd name="T43" fmla="*/ 146 h 210"/>
                <a:gd name="T44" fmla="*/ 192 w 210"/>
                <a:gd name="T45" fmla="*/ 164 h 210"/>
                <a:gd name="T46" fmla="*/ 180 w 210"/>
                <a:gd name="T47" fmla="*/ 178 h 210"/>
                <a:gd name="T48" fmla="*/ 164 w 210"/>
                <a:gd name="T49" fmla="*/ 192 h 210"/>
                <a:gd name="T50" fmla="*/ 146 w 210"/>
                <a:gd name="T51" fmla="*/ 200 h 210"/>
                <a:gd name="T52" fmla="*/ 126 w 210"/>
                <a:gd name="T53" fmla="*/ 208 h 210"/>
                <a:gd name="T54" fmla="*/ 106 w 210"/>
                <a:gd name="T55" fmla="*/ 210 h 210"/>
                <a:gd name="T56" fmla="*/ 106 w 210"/>
                <a:gd name="T57" fmla="*/ 210 h 210"/>
                <a:gd name="T58" fmla="*/ 84 w 210"/>
                <a:gd name="T59" fmla="*/ 208 h 210"/>
                <a:gd name="T60" fmla="*/ 64 w 210"/>
                <a:gd name="T61" fmla="*/ 200 h 210"/>
                <a:gd name="T62" fmla="*/ 46 w 210"/>
                <a:gd name="T63" fmla="*/ 192 h 210"/>
                <a:gd name="T64" fmla="*/ 32 w 210"/>
                <a:gd name="T65" fmla="*/ 178 h 210"/>
                <a:gd name="T66" fmla="*/ 18 w 210"/>
                <a:gd name="T67" fmla="*/ 164 h 210"/>
                <a:gd name="T68" fmla="*/ 10 w 210"/>
                <a:gd name="T69" fmla="*/ 146 h 210"/>
                <a:gd name="T70" fmla="*/ 4 w 210"/>
                <a:gd name="T71" fmla="*/ 126 h 210"/>
                <a:gd name="T72" fmla="*/ 0 w 210"/>
                <a:gd name="T73" fmla="*/ 104 h 210"/>
                <a:gd name="T74" fmla="*/ 0 w 210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0" h="210">
                  <a:moveTo>
                    <a:pt x="0" y="104"/>
                  </a:moveTo>
                  <a:lnTo>
                    <a:pt x="0" y="104"/>
                  </a:lnTo>
                  <a:lnTo>
                    <a:pt x="4" y="84"/>
                  </a:lnTo>
                  <a:lnTo>
                    <a:pt x="10" y="64"/>
                  </a:lnTo>
                  <a:lnTo>
                    <a:pt x="18" y="46"/>
                  </a:lnTo>
                  <a:lnTo>
                    <a:pt x="32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26" y="2"/>
                  </a:lnTo>
                  <a:lnTo>
                    <a:pt x="146" y="8"/>
                  </a:lnTo>
                  <a:lnTo>
                    <a:pt x="164" y="18"/>
                  </a:lnTo>
                  <a:lnTo>
                    <a:pt x="180" y="30"/>
                  </a:lnTo>
                  <a:lnTo>
                    <a:pt x="192" y="46"/>
                  </a:lnTo>
                  <a:lnTo>
                    <a:pt x="202" y="64"/>
                  </a:lnTo>
                  <a:lnTo>
                    <a:pt x="208" y="84"/>
                  </a:lnTo>
                  <a:lnTo>
                    <a:pt x="210" y="104"/>
                  </a:lnTo>
                  <a:lnTo>
                    <a:pt x="210" y="104"/>
                  </a:lnTo>
                  <a:lnTo>
                    <a:pt x="208" y="126"/>
                  </a:lnTo>
                  <a:lnTo>
                    <a:pt x="202" y="146"/>
                  </a:lnTo>
                  <a:lnTo>
                    <a:pt x="192" y="164"/>
                  </a:lnTo>
                  <a:lnTo>
                    <a:pt x="180" y="178"/>
                  </a:lnTo>
                  <a:lnTo>
                    <a:pt x="164" y="192"/>
                  </a:lnTo>
                  <a:lnTo>
                    <a:pt x="146" y="200"/>
                  </a:lnTo>
                  <a:lnTo>
                    <a:pt x="126" y="208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2" y="178"/>
                  </a:lnTo>
                  <a:lnTo>
                    <a:pt x="18" y="164"/>
                  </a:lnTo>
                  <a:lnTo>
                    <a:pt x="10" y="146"/>
                  </a:lnTo>
                  <a:lnTo>
                    <a:pt x="4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2" name="Freeform 18"/>
            <p:cNvSpPr>
              <a:spLocks/>
            </p:cNvSpPr>
            <p:nvPr/>
          </p:nvSpPr>
          <p:spPr bwMode="auto">
            <a:xfrm>
              <a:off x="2998788" y="4360863"/>
              <a:ext cx="330200" cy="333375"/>
            </a:xfrm>
            <a:custGeom>
              <a:avLst/>
              <a:gdLst>
                <a:gd name="T0" fmla="*/ 104 w 208"/>
                <a:gd name="T1" fmla="*/ 0 h 210"/>
                <a:gd name="T2" fmla="*/ 104 w 208"/>
                <a:gd name="T3" fmla="*/ 0 h 210"/>
                <a:gd name="T4" fmla="*/ 124 w 208"/>
                <a:gd name="T5" fmla="*/ 2 h 210"/>
                <a:gd name="T6" fmla="*/ 144 w 208"/>
                <a:gd name="T7" fmla="*/ 10 h 210"/>
                <a:gd name="T8" fmla="*/ 162 w 208"/>
                <a:gd name="T9" fmla="*/ 18 h 210"/>
                <a:gd name="T10" fmla="*/ 178 w 208"/>
                <a:gd name="T11" fmla="*/ 32 h 210"/>
                <a:gd name="T12" fmla="*/ 190 w 208"/>
                <a:gd name="T13" fmla="*/ 46 h 210"/>
                <a:gd name="T14" fmla="*/ 200 w 208"/>
                <a:gd name="T15" fmla="*/ 64 h 210"/>
                <a:gd name="T16" fmla="*/ 206 w 208"/>
                <a:gd name="T17" fmla="*/ 84 h 210"/>
                <a:gd name="T18" fmla="*/ 208 w 208"/>
                <a:gd name="T19" fmla="*/ 106 h 210"/>
                <a:gd name="T20" fmla="*/ 208 w 208"/>
                <a:gd name="T21" fmla="*/ 106 h 210"/>
                <a:gd name="T22" fmla="*/ 206 w 208"/>
                <a:gd name="T23" fmla="*/ 126 h 210"/>
                <a:gd name="T24" fmla="*/ 200 w 208"/>
                <a:gd name="T25" fmla="*/ 146 h 210"/>
                <a:gd name="T26" fmla="*/ 190 w 208"/>
                <a:gd name="T27" fmla="*/ 164 h 210"/>
                <a:gd name="T28" fmla="*/ 178 w 208"/>
                <a:gd name="T29" fmla="*/ 180 h 210"/>
                <a:gd name="T30" fmla="*/ 162 w 208"/>
                <a:gd name="T31" fmla="*/ 192 h 210"/>
                <a:gd name="T32" fmla="*/ 144 w 208"/>
                <a:gd name="T33" fmla="*/ 202 h 210"/>
                <a:gd name="T34" fmla="*/ 124 w 208"/>
                <a:gd name="T35" fmla="*/ 208 h 210"/>
                <a:gd name="T36" fmla="*/ 104 w 208"/>
                <a:gd name="T37" fmla="*/ 210 h 210"/>
                <a:gd name="T38" fmla="*/ 104 w 208"/>
                <a:gd name="T39" fmla="*/ 210 h 210"/>
                <a:gd name="T40" fmla="*/ 82 w 208"/>
                <a:gd name="T41" fmla="*/ 208 h 210"/>
                <a:gd name="T42" fmla="*/ 64 w 208"/>
                <a:gd name="T43" fmla="*/ 202 h 210"/>
                <a:gd name="T44" fmla="*/ 46 w 208"/>
                <a:gd name="T45" fmla="*/ 192 h 210"/>
                <a:gd name="T46" fmla="*/ 30 w 208"/>
                <a:gd name="T47" fmla="*/ 180 h 210"/>
                <a:gd name="T48" fmla="*/ 18 w 208"/>
                <a:gd name="T49" fmla="*/ 164 h 210"/>
                <a:gd name="T50" fmla="*/ 8 w 208"/>
                <a:gd name="T51" fmla="*/ 146 h 210"/>
                <a:gd name="T52" fmla="*/ 2 w 208"/>
                <a:gd name="T53" fmla="*/ 126 h 210"/>
                <a:gd name="T54" fmla="*/ 0 w 208"/>
                <a:gd name="T55" fmla="*/ 106 h 210"/>
                <a:gd name="T56" fmla="*/ 0 w 208"/>
                <a:gd name="T57" fmla="*/ 106 h 210"/>
                <a:gd name="T58" fmla="*/ 2 w 208"/>
                <a:gd name="T59" fmla="*/ 84 h 210"/>
                <a:gd name="T60" fmla="*/ 8 w 208"/>
                <a:gd name="T61" fmla="*/ 64 h 210"/>
                <a:gd name="T62" fmla="*/ 18 w 208"/>
                <a:gd name="T63" fmla="*/ 46 h 210"/>
                <a:gd name="T64" fmla="*/ 30 w 208"/>
                <a:gd name="T65" fmla="*/ 32 h 210"/>
                <a:gd name="T66" fmla="*/ 46 w 208"/>
                <a:gd name="T67" fmla="*/ 18 h 210"/>
                <a:gd name="T68" fmla="*/ 64 w 208"/>
                <a:gd name="T69" fmla="*/ 10 h 210"/>
                <a:gd name="T70" fmla="*/ 82 w 208"/>
                <a:gd name="T71" fmla="*/ 2 h 210"/>
                <a:gd name="T72" fmla="*/ 104 w 208"/>
                <a:gd name="T73" fmla="*/ 0 h 210"/>
                <a:gd name="T74" fmla="*/ 104 w 208"/>
                <a:gd name="T7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10"/>
                  </a:lnTo>
                  <a:lnTo>
                    <a:pt x="162" y="18"/>
                  </a:lnTo>
                  <a:lnTo>
                    <a:pt x="178" y="32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6"/>
                  </a:lnTo>
                  <a:lnTo>
                    <a:pt x="208" y="106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80"/>
                  </a:lnTo>
                  <a:lnTo>
                    <a:pt x="162" y="192"/>
                  </a:lnTo>
                  <a:lnTo>
                    <a:pt x="144" y="202"/>
                  </a:lnTo>
                  <a:lnTo>
                    <a:pt x="124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2" y="208"/>
                  </a:lnTo>
                  <a:lnTo>
                    <a:pt x="64" y="202"/>
                  </a:lnTo>
                  <a:lnTo>
                    <a:pt x="46" y="192"/>
                  </a:lnTo>
                  <a:lnTo>
                    <a:pt x="30" y="180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2"/>
                  </a:lnTo>
                  <a:lnTo>
                    <a:pt x="46" y="18"/>
                  </a:lnTo>
                  <a:lnTo>
                    <a:pt x="64" y="10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3" name="Freeform 19"/>
            <p:cNvSpPr>
              <a:spLocks/>
            </p:cNvSpPr>
            <p:nvPr/>
          </p:nvSpPr>
          <p:spPr bwMode="auto">
            <a:xfrm>
              <a:off x="2998788" y="2290763"/>
              <a:ext cx="330200" cy="330200"/>
            </a:xfrm>
            <a:custGeom>
              <a:avLst/>
              <a:gdLst>
                <a:gd name="T0" fmla="*/ 104 w 208"/>
                <a:gd name="T1" fmla="*/ 0 h 208"/>
                <a:gd name="T2" fmla="*/ 104 w 208"/>
                <a:gd name="T3" fmla="*/ 0 h 208"/>
                <a:gd name="T4" fmla="*/ 124 w 208"/>
                <a:gd name="T5" fmla="*/ 2 h 208"/>
                <a:gd name="T6" fmla="*/ 144 w 208"/>
                <a:gd name="T7" fmla="*/ 8 h 208"/>
                <a:gd name="T8" fmla="*/ 162 w 208"/>
                <a:gd name="T9" fmla="*/ 18 h 208"/>
                <a:gd name="T10" fmla="*/ 178 w 208"/>
                <a:gd name="T11" fmla="*/ 30 h 208"/>
                <a:gd name="T12" fmla="*/ 190 w 208"/>
                <a:gd name="T13" fmla="*/ 46 h 208"/>
                <a:gd name="T14" fmla="*/ 200 w 208"/>
                <a:gd name="T15" fmla="*/ 64 h 208"/>
                <a:gd name="T16" fmla="*/ 206 w 208"/>
                <a:gd name="T17" fmla="*/ 84 h 208"/>
                <a:gd name="T18" fmla="*/ 208 w 208"/>
                <a:gd name="T19" fmla="*/ 104 h 208"/>
                <a:gd name="T20" fmla="*/ 208 w 208"/>
                <a:gd name="T21" fmla="*/ 104 h 208"/>
                <a:gd name="T22" fmla="*/ 206 w 208"/>
                <a:gd name="T23" fmla="*/ 126 h 208"/>
                <a:gd name="T24" fmla="*/ 200 w 208"/>
                <a:gd name="T25" fmla="*/ 144 h 208"/>
                <a:gd name="T26" fmla="*/ 190 w 208"/>
                <a:gd name="T27" fmla="*/ 162 h 208"/>
                <a:gd name="T28" fmla="*/ 178 w 208"/>
                <a:gd name="T29" fmla="*/ 178 h 208"/>
                <a:gd name="T30" fmla="*/ 162 w 208"/>
                <a:gd name="T31" fmla="*/ 190 h 208"/>
                <a:gd name="T32" fmla="*/ 144 w 208"/>
                <a:gd name="T33" fmla="*/ 200 h 208"/>
                <a:gd name="T34" fmla="*/ 124 w 208"/>
                <a:gd name="T35" fmla="*/ 206 h 208"/>
                <a:gd name="T36" fmla="*/ 104 w 208"/>
                <a:gd name="T37" fmla="*/ 208 h 208"/>
                <a:gd name="T38" fmla="*/ 104 w 208"/>
                <a:gd name="T39" fmla="*/ 208 h 208"/>
                <a:gd name="T40" fmla="*/ 82 w 208"/>
                <a:gd name="T41" fmla="*/ 206 h 208"/>
                <a:gd name="T42" fmla="*/ 64 w 208"/>
                <a:gd name="T43" fmla="*/ 200 h 208"/>
                <a:gd name="T44" fmla="*/ 46 w 208"/>
                <a:gd name="T45" fmla="*/ 190 h 208"/>
                <a:gd name="T46" fmla="*/ 30 w 208"/>
                <a:gd name="T47" fmla="*/ 178 h 208"/>
                <a:gd name="T48" fmla="*/ 18 w 208"/>
                <a:gd name="T49" fmla="*/ 162 h 208"/>
                <a:gd name="T50" fmla="*/ 8 w 208"/>
                <a:gd name="T51" fmla="*/ 144 h 208"/>
                <a:gd name="T52" fmla="*/ 2 w 208"/>
                <a:gd name="T53" fmla="*/ 126 h 208"/>
                <a:gd name="T54" fmla="*/ 0 w 208"/>
                <a:gd name="T55" fmla="*/ 104 h 208"/>
                <a:gd name="T56" fmla="*/ 0 w 208"/>
                <a:gd name="T57" fmla="*/ 104 h 208"/>
                <a:gd name="T58" fmla="*/ 2 w 208"/>
                <a:gd name="T59" fmla="*/ 84 h 208"/>
                <a:gd name="T60" fmla="*/ 8 w 208"/>
                <a:gd name="T61" fmla="*/ 64 h 208"/>
                <a:gd name="T62" fmla="*/ 18 w 208"/>
                <a:gd name="T63" fmla="*/ 46 h 208"/>
                <a:gd name="T64" fmla="*/ 30 w 208"/>
                <a:gd name="T65" fmla="*/ 30 h 208"/>
                <a:gd name="T66" fmla="*/ 46 w 208"/>
                <a:gd name="T67" fmla="*/ 18 h 208"/>
                <a:gd name="T68" fmla="*/ 64 w 208"/>
                <a:gd name="T69" fmla="*/ 8 h 208"/>
                <a:gd name="T70" fmla="*/ 82 w 208"/>
                <a:gd name="T71" fmla="*/ 2 h 208"/>
                <a:gd name="T72" fmla="*/ 104 w 208"/>
                <a:gd name="T73" fmla="*/ 0 h 208"/>
                <a:gd name="T74" fmla="*/ 104 w 208"/>
                <a:gd name="T7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8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4"/>
                  </a:lnTo>
                  <a:lnTo>
                    <a:pt x="190" y="162"/>
                  </a:lnTo>
                  <a:lnTo>
                    <a:pt x="178" y="178"/>
                  </a:lnTo>
                  <a:lnTo>
                    <a:pt x="162" y="190"/>
                  </a:lnTo>
                  <a:lnTo>
                    <a:pt x="144" y="200"/>
                  </a:lnTo>
                  <a:lnTo>
                    <a:pt x="12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82" y="206"/>
                  </a:lnTo>
                  <a:lnTo>
                    <a:pt x="64" y="200"/>
                  </a:lnTo>
                  <a:lnTo>
                    <a:pt x="46" y="190"/>
                  </a:lnTo>
                  <a:lnTo>
                    <a:pt x="30" y="178"/>
                  </a:lnTo>
                  <a:lnTo>
                    <a:pt x="18" y="162"/>
                  </a:lnTo>
                  <a:lnTo>
                    <a:pt x="8" y="144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25" name="대각선 방향의 모서리가 둥근 사각형 24"/>
          <p:cNvSpPr/>
          <p:nvPr/>
        </p:nvSpPr>
        <p:spPr>
          <a:xfrm>
            <a:off x="73165" y="842944"/>
            <a:ext cx="1762531" cy="3430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33CC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일자리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대각선 방향의 모서리가 둥근 사각형 60"/>
          <p:cNvSpPr/>
          <p:nvPr/>
        </p:nvSpPr>
        <p:spPr>
          <a:xfrm>
            <a:off x="96839" y="4507203"/>
            <a:ext cx="8973565" cy="1946133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63" name="대각선 방향의 모서리가 둥근 사각형 62"/>
          <p:cNvSpPr/>
          <p:nvPr/>
        </p:nvSpPr>
        <p:spPr>
          <a:xfrm>
            <a:off x="88785" y="4437112"/>
            <a:ext cx="1746911" cy="3430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33CC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err="1" smtClean="0">
                <a:solidFill>
                  <a:schemeClr val="bg1"/>
                </a:solidFill>
                <a:latin typeface="HY헤드라인M"/>
                <a:ea typeface="HY헤드라인M"/>
              </a:rPr>
              <a:t>취준생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3" name="대각선 방향의 모서리가 둥근 사각형 22"/>
          <p:cNvSpPr/>
          <p:nvPr/>
        </p:nvSpPr>
        <p:spPr>
          <a:xfrm>
            <a:off x="2507772" y="1196752"/>
            <a:ext cx="3072340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신입직원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4" name="대각선 방향의 모서리가 둥근 사각형 23"/>
          <p:cNvSpPr/>
          <p:nvPr/>
        </p:nvSpPr>
        <p:spPr>
          <a:xfrm>
            <a:off x="5888271" y="1196752"/>
            <a:ext cx="3072340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경력직원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6" name="대각선 방향의 모서리가 둥근 사각형 25"/>
          <p:cNvSpPr/>
          <p:nvPr/>
        </p:nvSpPr>
        <p:spPr>
          <a:xfrm>
            <a:off x="183033" y="1570259"/>
            <a:ext cx="2180723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대기업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중견기업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7" name="대각선 방향의 모서리가 둥근 사각형 26"/>
          <p:cNvSpPr/>
          <p:nvPr/>
        </p:nvSpPr>
        <p:spPr>
          <a:xfrm>
            <a:off x="2504251" y="1570259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잠재능력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36" name="대각선 방향의 모서리가 둥근 사각형 35"/>
          <p:cNvSpPr/>
          <p:nvPr/>
        </p:nvSpPr>
        <p:spPr>
          <a:xfrm>
            <a:off x="4115950" y="1570259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대규모 공채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37" name="대각선 방향의 모서리가 둥근 사각형 36"/>
          <p:cNvSpPr/>
          <p:nvPr/>
        </p:nvSpPr>
        <p:spPr>
          <a:xfrm>
            <a:off x="5888627" y="1570259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업무관련 역량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38" name="대각선 방향의 모서리가 둥근 사각형 37"/>
          <p:cNvSpPr/>
          <p:nvPr/>
        </p:nvSpPr>
        <p:spPr>
          <a:xfrm>
            <a:off x="7500326" y="1570259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T.O.  +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신사업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39" name="대각선 방향의 모서리가 둥근 사각형 38"/>
          <p:cNvSpPr/>
          <p:nvPr/>
        </p:nvSpPr>
        <p:spPr>
          <a:xfrm>
            <a:off x="179512" y="1928055"/>
            <a:ext cx="2180723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공공기관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공사 등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40" name="대각선 방향의 모서리가 둥근 사각형 39"/>
          <p:cNvSpPr/>
          <p:nvPr/>
        </p:nvSpPr>
        <p:spPr>
          <a:xfrm>
            <a:off x="2500730" y="1928055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잠재능력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1" name="대각선 방향의 모서리가 둥근 사각형 40"/>
          <p:cNvSpPr/>
          <p:nvPr/>
        </p:nvSpPr>
        <p:spPr>
          <a:xfrm>
            <a:off x="4112429" y="1928055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T.O.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충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원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2" name="대각선 방향의 모서리가 둥근 사각형 41"/>
          <p:cNvSpPr/>
          <p:nvPr/>
        </p:nvSpPr>
        <p:spPr>
          <a:xfrm>
            <a:off x="5885106" y="1928055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업무관련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역량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3" name="대각선 방향의 모서리가 둥근 사각형 42"/>
          <p:cNvSpPr/>
          <p:nvPr/>
        </p:nvSpPr>
        <p:spPr>
          <a:xfrm>
            <a:off x="7496805" y="1928055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T.O.  +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신사업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4" name="대각선 방향의 모서리가 둥근 사각형 43"/>
          <p:cNvSpPr/>
          <p:nvPr/>
        </p:nvSpPr>
        <p:spPr>
          <a:xfrm>
            <a:off x="179512" y="2285851"/>
            <a:ext cx="2180723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공무원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45" name="대각선 방향의 모서리가 둥근 사각형 44"/>
          <p:cNvSpPr/>
          <p:nvPr/>
        </p:nvSpPr>
        <p:spPr>
          <a:xfrm>
            <a:off x="2500730" y="2285851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성적경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쟁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6" name="대각선 방향의 모서리가 둥근 사각형 45"/>
          <p:cNvSpPr/>
          <p:nvPr/>
        </p:nvSpPr>
        <p:spPr>
          <a:xfrm>
            <a:off x="4112429" y="2285851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대규모 공채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7" name="대각선 방향의 모서리가 둥근 사각형 46"/>
          <p:cNvSpPr/>
          <p:nvPr/>
        </p:nvSpPr>
        <p:spPr>
          <a:xfrm>
            <a:off x="5885106" y="2285851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업무관련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역량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8" name="대각선 방향의 모서리가 둥근 사각형 47"/>
          <p:cNvSpPr/>
          <p:nvPr/>
        </p:nvSpPr>
        <p:spPr>
          <a:xfrm>
            <a:off x="7496805" y="2285851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T.O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.     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변화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9" name="대각선 방향의 모서리가 둥근 사각형 48"/>
          <p:cNvSpPr/>
          <p:nvPr/>
        </p:nvSpPr>
        <p:spPr>
          <a:xfrm>
            <a:off x="179512" y="2643647"/>
            <a:ext cx="2180723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중소기업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50" name="대각선 방향의 모서리가 둥근 사각형 49"/>
          <p:cNvSpPr/>
          <p:nvPr/>
        </p:nvSpPr>
        <p:spPr>
          <a:xfrm>
            <a:off x="2500730" y="2643647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성실성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인건비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52" name="대각선 방향의 모서리가 둥근 사각형 51"/>
          <p:cNvSpPr/>
          <p:nvPr/>
        </p:nvSpPr>
        <p:spPr>
          <a:xfrm>
            <a:off x="4112429" y="2643647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경영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안정시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53" name="대각선 방향의 모서리가 둥근 사각형 52"/>
          <p:cNvSpPr/>
          <p:nvPr/>
        </p:nvSpPr>
        <p:spPr>
          <a:xfrm>
            <a:off x="5885106" y="2643647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업무관련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역량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54" name="대각선 방향의 모서리가 둥근 사각형 53"/>
          <p:cNvSpPr/>
          <p:nvPr/>
        </p:nvSpPr>
        <p:spPr>
          <a:xfrm>
            <a:off x="7496805" y="2643647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항상 부족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55" name="대각선 방향의 모서리가 둥근 사각형 54"/>
          <p:cNvSpPr/>
          <p:nvPr/>
        </p:nvSpPr>
        <p:spPr>
          <a:xfrm>
            <a:off x="179512" y="3001443"/>
            <a:ext cx="2180723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아르바이트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56" name="대각선 방향의 모서리가 둥근 사각형 55"/>
          <p:cNvSpPr/>
          <p:nvPr/>
        </p:nvSpPr>
        <p:spPr>
          <a:xfrm>
            <a:off x="2500730" y="3001443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성실성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인건비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57" name="대각선 방향의 모서리가 둥근 사각형 56"/>
          <p:cNvSpPr/>
          <p:nvPr/>
        </p:nvSpPr>
        <p:spPr>
          <a:xfrm>
            <a:off x="4112429" y="3001443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수시채용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58" name="대각선 방향의 모서리가 둥근 사각형 57"/>
          <p:cNvSpPr/>
          <p:nvPr/>
        </p:nvSpPr>
        <p:spPr>
          <a:xfrm>
            <a:off x="5885106" y="3001443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업무관련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역량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59" name="대각선 방향의 모서리가 둥근 사각형 58"/>
          <p:cNvSpPr/>
          <p:nvPr/>
        </p:nvSpPr>
        <p:spPr>
          <a:xfrm>
            <a:off x="7496805" y="3001443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항상 부족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60" name="대각선 방향의 모서리가 둥근 사각형 59"/>
          <p:cNvSpPr/>
          <p:nvPr/>
        </p:nvSpPr>
        <p:spPr>
          <a:xfrm>
            <a:off x="179512" y="3359239"/>
            <a:ext cx="2180723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프리랜서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64" name="대각선 방향의 모서리가 둥근 사각형 63"/>
          <p:cNvSpPr/>
          <p:nvPr/>
        </p:nvSpPr>
        <p:spPr>
          <a:xfrm>
            <a:off x="2500730" y="3359239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65" name="대각선 방향의 모서리가 둥근 사각형 64"/>
          <p:cNvSpPr/>
          <p:nvPr/>
        </p:nvSpPr>
        <p:spPr>
          <a:xfrm>
            <a:off x="4112429" y="3359239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66" name="대각선 방향의 모서리가 둥근 사각형 65"/>
          <p:cNvSpPr/>
          <p:nvPr/>
        </p:nvSpPr>
        <p:spPr>
          <a:xfrm>
            <a:off x="5885106" y="3359239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업무관련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역량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67" name="대각선 방향의 모서리가 둥근 사각형 66"/>
          <p:cNvSpPr/>
          <p:nvPr/>
        </p:nvSpPr>
        <p:spPr>
          <a:xfrm>
            <a:off x="7496805" y="3359239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신사업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PJ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68" name="대각선 방향의 모서리가 둥근 사각형 67"/>
          <p:cNvSpPr/>
          <p:nvPr/>
        </p:nvSpPr>
        <p:spPr>
          <a:xfrm>
            <a:off x="179512" y="3717033"/>
            <a:ext cx="2180723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창</a:t>
            </a:r>
            <a:r>
              <a:rPr lang="ko-KR" altLang="en-US" sz="1400" dirty="0">
                <a:solidFill>
                  <a:schemeClr val="bg1"/>
                </a:solidFill>
                <a:latin typeface="HY헤드라인M"/>
                <a:ea typeface="HY헤드라인M"/>
              </a:rPr>
              <a:t>업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69" name="대각선 방향의 모서리가 둥근 사각형 68"/>
          <p:cNvSpPr/>
          <p:nvPr/>
        </p:nvSpPr>
        <p:spPr>
          <a:xfrm>
            <a:off x="2500730" y="3717033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70" name="대각선 방향의 모서리가 둥근 사각형 69"/>
          <p:cNvSpPr/>
          <p:nvPr/>
        </p:nvSpPr>
        <p:spPr>
          <a:xfrm>
            <a:off x="4112429" y="3717033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71" name="대각선 방향의 모서리가 둥근 사각형 70"/>
          <p:cNvSpPr/>
          <p:nvPr/>
        </p:nvSpPr>
        <p:spPr>
          <a:xfrm>
            <a:off x="5885106" y="3717033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업무관련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역량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72" name="대각선 방향의 모서리가 둥근 사각형 71"/>
          <p:cNvSpPr/>
          <p:nvPr/>
        </p:nvSpPr>
        <p:spPr>
          <a:xfrm>
            <a:off x="7496805" y="3717033"/>
            <a:ext cx="146416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신사업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PJ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73" name="대각선 방향의 모서리가 둥근 사각형 72"/>
          <p:cNvSpPr/>
          <p:nvPr/>
        </p:nvSpPr>
        <p:spPr>
          <a:xfrm>
            <a:off x="263366" y="4869160"/>
            <a:ext cx="636226" cy="1512168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err="1" smtClean="0">
                <a:solidFill>
                  <a:schemeClr val="bg1"/>
                </a:solidFill>
                <a:latin typeface="HY헤드라인M"/>
                <a:ea typeface="HY헤드라인M"/>
              </a:rPr>
              <a:t>취업위한</a:t>
            </a:r>
            <a:endParaRPr lang="en-US" altLang="ko-KR" sz="1400" dirty="0" smtClean="0">
              <a:solidFill>
                <a:schemeClr val="bg1"/>
              </a:solidFill>
              <a:latin typeface="HY헤드라인M"/>
              <a:ea typeface="HY헤드라인M"/>
            </a:endParaRPr>
          </a:p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준비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/>
            </a:r>
            <a:b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</a:b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활동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74" name="대각선 방향의 모서리가 둥근 사각형 73"/>
          <p:cNvSpPr/>
          <p:nvPr/>
        </p:nvSpPr>
        <p:spPr>
          <a:xfrm>
            <a:off x="1065911" y="4869160"/>
            <a:ext cx="1297845" cy="648072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잠재능력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75" name="대각선 방향의 모서리가 둥근 사각형 74"/>
          <p:cNvSpPr/>
          <p:nvPr/>
        </p:nvSpPr>
        <p:spPr>
          <a:xfrm>
            <a:off x="2512473" y="4869160"/>
            <a:ext cx="3372633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스펙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자격증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 TOEIC ,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해외연수 등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)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76" name="대각선 방향의 모서리가 둥근 사각형 75"/>
          <p:cNvSpPr/>
          <p:nvPr/>
        </p:nvSpPr>
        <p:spPr>
          <a:xfrm>
            <a:off x="2515995" y="5229201"/>
            <a:ext cx="3369111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성적관리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공시 등 시험공부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77" name="대각선 방향의 모서리가 둥근 사각형 76"/>
          <p:cNvSpPr/>
          <p:nvPr/>
        </p:nvSpPr>
        <p:spPr>
          <a:xfrm>
            <a:off x="1065912" y="5625244"/>
            <a:ext cx="1294324" cy="756084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업무관련</a:t>
            </a:r>
            <a:endParaRPr lang="en-US" altLang="ko-KR" sz="1400" dirty="0" smtClean="0">
              <a:solidFill>
                <a:schemeClr val="bg1"/>
              </a:solidFill>
              <a:latin typeface="HY헤드라인M"/>
              <a:ea typeface="HY헤드라인M"/>
            </a:endParaRPr>
          </a:p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능</a:t>
            </a:r>
            <a:r>
              <a:rPr lang="ko-KR" altLang="en-US" sz="1400" dirty="0">
                <a:solidFill>
                  <a:schemeClr val="bg1"/>
                </a:solidFill>
                <a:latin typeface="HY헤드라인M"/>
                <a:ea typeface="HY헤드라인M"/>
              </a:rPr>
              <a:t>력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78" name="대각선 방향의 모서리가 둥근 사각형 77"/>
          <p:cNvSpPr/>
          <p:nvPr/>
        </p:nvSpPr>
        <p:spPr>
          <a:xfrm>
            <a:off x="2515995" y="5625244"/>
            <a:ext cx="3369110" cy="324035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활동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(Activity)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경험의 기록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79" name="대각선 방향의 모서리가 둥근 사각형 78"/>
          <p:cNvSpPr/>
          <p:nvPr/>
        </p:nvSpPr>
        <p:spPr>
          <a:xfrm>
            <a:off x="2515995" y="6057293"/>
            <a:ext cx="3353436" cy="324035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성공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실패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경험 기록 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  <a:sym typeface="Wingdings" panose="05000000000000000000" pitchFamily="2" charset="2"/>
              </a:rPr>
              <a:t>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  <a:sym typeface="Wingdings" panose="05000000000000000000" pitchFamily="2" charset="2"/>
              </a:rPr>
              <a:t>블로그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  <a:sym typeface="Wingdings" panose="05000000000000000000" pitchFamily="2" charset="2"/>
              </a:rPr>
              <a:t>,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  <a:sym typeface="Wingdings" panose="05000000000000000000" pitchFamily="2" charset="2"/>
              </a:rPr>
              <a:t>유튜브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80" name="대각선 방향의 모서리가 둥근 사각형 79"/>
          <p:cNvSpPr/>
          <p:nvPr/>
        </p:nvSpPr>
        <p:spPr>
          <a:xfrm>
            <a:off x="6732240" y="4724431"/>
            <a:ext cx="2016224" cy="288744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err="1" smtClean="0">
                <a:solidFill>
                  <a:schemeClr val="bg1"/>
                </a:solidFill>
                <a:latin typeface="HY헤드라인M"/>
                <a:ea typeface="HY헤드라인M"/>
              </a:rPr>
              <a:t>어떤활동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?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82" name="대각선 방향의 모서리가 둥근 사각형 81"/>
          <p:cNvSpPr/>
          <p:nvPr/>
        </p:nvSpPr>
        <p:spPr>
          <a:xfrm>
            <a:off x="6732241" y="5031177"/>
            <a:ext cx="2016224" cy="594067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산업체 업무 연관된</a:t>
            </a:r>
            <a:endParaRPr lang="en-US" altLang="ko-KR" sz="1400" dirty="0" smtClean="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자아실현 연관된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cxnSp>
        <p:nvCxnSpPr>
          <p:cNvPr id="6" name="직선 화살표 연결선 5"/>
          <p:cNvCxnSpPr>
            <a:stCxn id="78" idx="0"/>
            <a:endCxn id="80" idx="2"/>
          </p:cNvCxnSpPr>
          <p:nvPr/>
        </p:nvCxnSpPr>
        <p:spPr>
          <a:xfrm flipV="1">
            <a:off x="5885105" y="4868803"/>
            <a:ext cx="847135" cy="918459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대각선 방향의 모서리가 둥근 사각형 82"/>
          <p:cNvSpPr/>
          <p:nvPr/>
        </p:nvSpPr>
        <p:spPr>
          <a:xfrm>
            <a:off x="6732241" y="5665205"/>
            <a:ext cx="2016224" cy="288744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어떻게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?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84" name="대각선 방향의 모서리가 둥근 사각형 83"/>
          <p:cNvSpPr/>
          <p:nvPr/>
        </p:nvSpPr>
        <p:spPr>
          <a:xfrm>
            <a:off x="6740300" y="5953949"/>
            <a:ext cx="2016224" cy="42737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지속적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일관되게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122624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대각선 방향의 모서리가 둥근 사각형 50"/>
          <p:cNvSpPr/>
          <p:nvPr/>
        </p:nvSpPr>
        <p:spPr>
          <a:xfrm>
            <a:off x="81219" y="913035"/>
            <a:ext cx="8973565" cy="1867893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62" name="텍스트 개체 틀 6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tabLst>
                <a:tab pos="2960688" algn="l"/>
              </a:tabLst>
            </a:pPr>
            <a:r>
              <a:rPr lang="ko-KR" altLang="en-US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취업에 대하여</a:t>
            </a:r>
            <a:r>
              <a:rPr lang="en-US" altLang="ko-KR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,… (2/2)</a:t>
            </a:r>
            <a:endParaRPr lang="en-US" altLang="ko-KR" b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90572" y="378695"/>
            <a:ext cx="320769" cy="304800"/>
            <a:chOff x="338" y="910"/>
            <a:chExt cx="164" cy="164"/>
          </a:xfrm>
        </p:grpSpPr>
        <p:pic>
          <p:nvPicPr>
            <p:cNvPr id="203" name="Picture 55" descr="shadow_1_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38" y="910"/>
              <a:ext cx="164" cy="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" name="Oval 56"/>
            <p:cNvSpPr>
              <a:spLocks noChangeArrowheads="1"/>
            </p:cNvSpPr>
            <p:nvPr/>
          </p:nvSpPr>
          <p:spPr bwMode="gray">
            <a:xfrm rot="-10876022" flipH="1" flipV="1">
              <a:off x="365" y="937"/>
              <a:ext cx="110" cy="109"/>
            </a:xfrm>
            <a:prstGeom prst="ellipse">
              <a:avLst/>
            </a:prstGeom>
            <a:gradFill rotWithShape="1">
              <a:gsLst>
                <a:gs pos="0">
                  <a:srgbClr val="4EA88A"/>
                </a:gs>
                <a:gs pos="100000">
                  <a:srgbClr val="4EA88A">
                    <a:gamma/>
                    <a:shade val="83529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 dirty="0">
                <a:solidFill>
                  <a:srgbClr val="000000"/>
                </a:solidFill>
                <a:latin typeface="Arial"/>
                <a:ea typeface="굴림" charset="-127"/>
              </a:endParaRPr>
            </a:p>
          </p:txBody>
        </p:sp>
        <p:pic>
          <p:nvPicPr>
            <p:cNvPr id="205" name="Picture 57" descr="Picture2"/>
            <p:cNvPicPr>
              <a:picLocks noChangeAspect="1" noChangeArrowheads="1"/>
            </p:cNvPicPr>
            <p:nvPr/>
          </p:nvPicPr>
          <p:blipFill>
            <a:blip r:embed="rId3" cstate="print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73" y="946"/>
              <a:ext cx="91" cy="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205"/>
          <p:cNvGrpSpPr/>
          <p:nvPr/>
        </p:nvGrpSpPr>
        <p:grpSpPr>
          <a:xfrm>
            <a:off x="81777" y="384036"/>
            <a:ext cx="338360" cy="323853"/>
            <a:chOff x="1935163" y="2262188"/>
            <a:chExt cx="2457450" cy="2460625"/>
          </a:xfrm>
          <a:solidFill>
            <a:schemeClr val="accent1"/>
          </a:solidFill>
        </p:grpSpPr>
        <p:sp>
          <p:nvSpPr>
            <p:cNvPr id="207" name="Freeform 13"/>
            <p:cNvSpPr>
              <a:spLocks/>
            </p:cNvSpPr>
            <p:nvPr/>
          </p:nvSpPr>
          <p:spPr bwMode="auto">
            <a:xfrm>
              <a:off x="1935163" y="2262188"/>
              <a:ext cx="2457450" cy="2460625"/>
            </a:xfrm>
            <a:custGeom>
              <a:avLst/>
              <a:gdLst>
                <a:gd name="T0" fmla="*/ 1548 w 1548"/>
                <a:gd name="T1" fmla="*/ 814 h 1550"/>
                <a:gd name="T2" fmla="*/ 1532 w 1548"/>
                <a:gd name="T3" fmla="*/ 930 h 1550"/>
                <a:gd name="T4" fmla="*/ 1502 w 1548"/>
                <a:gd name="T5" fmla="*/ 1042 h 1550"/>
                <a:gd name="T6" fmla="*/ 1454 w 1548"/>
                <a:gd name="T7" fmla="*/ 1144 h 1550"/>
                <a:gd name="T8" fmla="*/ 1394 w 1548"/>
                <a:gd name="T9" fmla="*/ 1238 h 1550"/>
                <a:gd name="T10" fmla="*/ 1322 w 1548"/>
                <a:gd name="T11" fmla="*/ 1322 h 1550"/>
                <a:gd name="T12" fmla="*/ 1238 w 1548"/>
                <a:gd name="T13" fmla="*/ 1396 h 1550"/>
                <a:gd name="T14" fmla="*/ 1144 w 1548"/>
                <a:gd name="T15" fmla="*/ 1456 h 1550"/>
                <a:gd name="T16" fmla="*/ 1040 w 1548"/>
                <a:gd name="T17" fmla="*/ 1502 h 1550"/>
                <a:gd name="T18" fmla="*/ 930 w 1548"/>
                <a:gd name="T19" fmla="*/ 1534 h 1550"/>
                <a:gd name="T20" fmla="*/ 814 w 1548"/>
                <a:gd name="T21" fmla="*/ 1548 h 1550"/>
                <a:gd name="T22" fmla="*/ 734 w 1548"/>
                <a:gd name="T23" fmla="*/ 1548 h 1550"/>
                <a:gd name="T24" fmla="*/ 618 w 1548"/>
                <a:gd name="T25" fmla="*/ 1534 h 1550"/>
                <a:gd name="T26" fmla="*/ 508 w 1548"/>
                <a:gd name="T27" fmla="*/ 1502 h 1550"/>
                <a:gd name="T28" fmla="*/ 404 w 1548"/>
                <a:gd name="T29" fmla="*/ 1456 h 1550"/>
                <a:gd name="T30" fmla="*/ 310 w 1548"/>
                <a:gd name="T31" fmla="*/ 1396 h 1550"/>
                <a:gd name="T32" fmla="*/ 226 w 1548"/>
                <a:gd name="T33" fmla="*/ 1322 h 1550"/>
                <a:gd name="T34" fmla="*/ 154 w 1548"/>
                <a:gd name="T35" fmla="*/ 1238 h 1550"/>
                <a:gd name="T36" fmla="*/ 92 w 1548"/>
                <a:gd name="T37" fmla="*/ 1144 h 1550"/>
                <a:gd name="T38" fmla="*/ 46 w 1548"/>
                <a:gd name="T39" fmla="*/ 1042 h 1550"/>
                <a:gd name="T40" fmla="*/ 14 w 1548"/>
                <a:gd name="T41" fmla="*/ 930 h 1550"/>
                <a:gd name="T42" fmla="*/ 0 w 1548"/>
                <a:gd name="T43" fmla="*/ 814 h 1550"/>
                <a:gd name="T44" fmla="*/ 0 w 1548"/>
                <a:gd name="T45" fmla="*/ 734 h 1550"/>
                <a:gd name="T46" fmla="*/ 14 w 1548"/>
                <a:gd name="T47" fmla="*/ 618 h 1550"/>
                <a:gd name="T48" fmla="*/ 46 w 1548"/>
                <a:gd name="T49" fmla="*/ 508 h 1550"/>
                <a:gd name="T50" fmla="*/ 92 w 1548"/>
                <a:gd name="T51" fmla="*/ 406 h 1550"/>
                <a:gd name="T52" fmla="*/ 154 w 1548"/>
                <a:gd name="T53" fmla="*/ 312 h 1550"/>
                <a:gd name="T54" fmla="*/ 226 w 1548"/>
                <a:gd name="T55" fmla="*/ 226 h 1550"/>
                <a:gd name="T56" fmla="*/ 310 w 1548"/>
                <a:gd name="T57" fmla="*/ 154 h 1550"/>
                <a:gd name="T58" fmla="*/ 404 w 1548"/>
                <a:gd name="T59" fmla="*/ 94 h 1550"/>
                <a:gd name="T60" fmla="*/ 508 w 1548"/>
                <a:gd name="T61" fmla="*/ 48 h 1550"/>
                <a:gd name="T62" fmla="*/ 618 w 1548"/>
                <a:gd name="T63" fmla="*/ 16 h 1550"/>
                <a:gd name="T64" fmla="*/ 734 w 1548"/>
                <a:gd name="T65" fmla="*/ 2 h 1550"/>
                <a:gd name="T66" fmla="*/ 814 w 1548"/>
                <a:gd name="T67" fmla="*/ 2 h 1550"/>
                <a:gd name="T68" fmla="*/ 930 w 1548"/>
                <a:gd name="T69" fmla="*/ 16 h 1550"/>
                <a:gd name="T70" fmla="*/ 1040 w 1548"/>
                <a:gd name="T71" fmla="*/ 48 h 1550"/>
                <a:gd name="T72" fmla="*/ 1144 w 1548"/>
                <a:gd name="T73" fmla="*/ 94 h 1550"/>
                <a:gd name="T74" fmla="*/ 1238 w 1548"/>
                <a:gd name="T75" fmla="*/ 154 h 1550"/>
                <a:gd name="T76" fmla="*/ 1322 w 1548"/>
                <a:gd name="T77" fmla="*/ 226 h 1550"/>
                <a:gd name="T78" fmla="*/ 1394 w 1548"/>
                <a:gd name="T79" fmla="*/ 312 h 1550"/>
                <a:gd name="T80" fmla="*/ 1454 w 1548"/>
                <a:gd name="T81" fmla="*/ 406 h 1550"/>
                <a:gd name="T82" fmla="*/ 1502 w 1548"/>
                <a:gd name="T83" fmla="*/ 508 h 1550"/>
                <a:gd name="T84" fmla="*/ 1532 w 1548"/>
                <a:gd name="T85" fmla="*/ 618 h 1550"/>
                <a:gd name="T86" fmla="*/ 1548 w 1548"/>
                <a:gd name="T87" fmla="*/ 734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8" h="1550">
                  <a:moveTo>
                    <a:pt x="1548" y="774"/>
                  </a:moveTo>
                  <a:lnTo>
                    <a:pt x="1548" y="774"/>
                  </a:lnTo>
                  <a:lnTo>
                    <a:pt x="1548" y="814"/>
                  </a:lnTo>
                  <a:lnTo>
                    <a:pt x="1544" y="854"/>
                  </a:lnTo>
                  <a:lnTo>
                    <a:pt x="1540" y="892"/>
                  </a:lnTo>
                  <a:lnTo>
                    <a:pt x="1532" y="930"/>
                  </a:lnTo>
                  <a:lnTo>
                    <a:pt x="1524" y="968"/>
                  </a:lnTo>
                  <a:lnTo>
                    <a:pt x="1514" y="1006"/>
                  </a:lnTo>
                  <a:lnTo>
                    <a:pt x="1502" y="1042"/>
                  </a:lnTo>
                  <a:lnTo>
                    <a:pt x="1488" y="1076"/>
                  </a:lnTo>
                  <a:lnTo>
                    <a:pt x="1472" y="1110"/>
                  </a:lnTo>
                  <a:lnTo>
                    <a:pt x="1454" y="1144"/>
                  </a:lnTo>
                  <a:lnTo>
                    <a:pt x="1436" y="1176"/>
                  </a:lnTo>
                  <a:lnTo>
                    <a:pt x="1416" y="1208"/>
                  </a:lnTo>
                  <a:lnTo>
                    <a:pt x="1394" y="1238"/>
                  </a:lnTo>
                  <a:lnTo>
                    <a:pt x="1372" y="1268"/>
                  </a:lnTo>
                  <a:lnTo>
                    <a:pt x="1348" y="1296"/>
                  </a:lnTo>
                  <a:lnTo>
                    <a:pt x="1322" y="1322"/>
                  </a:lnTo>
                  <a:lnTo>
                    <a:pt x="1294" y="1348"/>
                  </a:lnTo>
                  <a:lnTo>
                    <a:pt x="1266" y="1372"/>
                  </a:lnTo>
                  <a:lnTo>
                    <a:pt x="1238" y="1396"/>
                  </a:lnTo>
                  <a:lnTo>
                    <a:pt x="1206" y="1418"/>
                  </a:lnTo>
                  <a:lnTo>
                    <a:pt x="1176" y="1438"/>
                  </a:lnTo>
                  <a:lnTo>
                    <a:pt x="1144" y="1456"/>
                  </a:lnTo>
                  <a:lnTo>
                    <a:pt x="1110" y="1472"/>
                  </a:lnTo>
                  <a:lnTo>
                    <a:pt x="1076" y="1488"/>
                  </a:lnTo>
                  <a:lnTo>
                    <a:pt x="1040" y="1502"/>
                  </a:lnTo>
                  <a:lnTo>
                    <a:pt x="1004" y="1514"/>
                  </a:lnTo>
                  <a:lnTo>
                    <a:pt x="968" y="1524"/>
                  </a:lnTo>
                  <a:lnTo>
                    <a:pt x="930" y="1534"/>
                  </a:lnTo>
                  <a:lnTo>
                    <a:pt x="892" y="1540"/>
                  </a:lnTo>
                  <a:lnTo>
                    <a:pt x="854" y="1546"/>
                  </a:lnTo>
                  <a:lnTo>
                    <a:pt x="814" y="1548"/>
                  </a:lnTo>
                  <a:lnTo>
                    <a:pt x="774" y="1550"/>
                  </a:lnTo>
                  <a:lnTo>
                    <a:pt x="774" y="1550"/>
                  </a:lnTo>
                  <a:lnTo>
                    <a:pt x="734" y="1548"/>
                  </a:lnTo>
                  <a:lnTo>
                    <a:pt x="694" y="1546"/>
                  </a:lnTo>
                  <a:lnTo>
                    <a:pt x="656" y="1540"/>
                  </a:lnTo>
                  <a:lnTo>
                    <a:pt x="618" y="1534"/>
                  </a:lnTo>
                  <a:lnTo>
                    <a:pt x="580" y="1524"/>
                  </a:lnTo>
                  <a:lnTo>
                    <a:pt x="544" y="1514"/>
                  </a:lnTo>
                  <a:lnTo>
                    <a:pt x="508" y="1502"/>
                  </a:lnTo>
                  <a:lnTo>
                    <a:pt x="472" y="1488"/>
                  </a:lnTo>
                  <a:lnTo>
                    <a:pt x="438" y="1472"/>
                  </a:lnTo>
                  <a:lnTo>
                    <a:pt x="404" y="1456"/>
                  </a:lnTo>
                  <a:lnTo>
                    <a:pt x="372" y="1438"/>
                  </a:lnTo>
                  <a:lnTo>
                    <a:pt x="340" y="1418"/>
                  </a:lnTo>
                  <a:lnTo>
                    <a:pt x="310" y="1396"/>
                  </a:lnTo>
                  <a:lnTo>
                    <a:pt x="282" y="1372"/>
                  </a:lnTo>
                  <a:lnTo>
                    <a:pt x="252" y="1348"/>
                  </a:lnTo>
                  <a:lnTo>
                    <a:pt x="226" y="1322"/>
                  </a:lnTo>
                  <a:lnTo>
                    <a:pt x="200" y="1296"/>
                  </a:lnTo>
                  <a:lnTo>
                    <a:pt x="176" y="1268"/>
                  </a:lnTo>
                  <a:lnTo>
                    <a:pt x="154" y="1238"/>
                  </a:lnTo>
                  <a:lnTo>
                    <a:pt x="132" y="1208"/>
                  </a:lnTo>
                  <a:lnTo>
                    <a:pt x="112" y="1176"/>
                  </a:lnTo>
                  <a:lnTo>
                    <a:pt x="92" y="1144"/>
                  </a:lnTo>
                  <a:lnTo>
                    <a:pt x="76" y="1110"/>
                  </a:lnTo>
                  <a:lnTo>
                    <a:pt x="60" y="1076"/>
                  </a:lnTo>
                  <a:lnTo>
                    <a:pt x="46" y="1042"/>
                  </a:lnTo>
                  <a:lnTo>
                    <a:pt x="34" y="1006"/>
                  </a:lnTo>
                  <a:lnTo>
                    <a:pt x="24" y="968"/>
                  </a:lnTo>
                  <a:lnTo>
                    <a:pt x="14" y="930"/>
                  </a:lnTo>
                  <a:lnTo>
                    <a:pt x="8" y="892"/>
                  </a:lnTo>
                  <a:lnTo>
                    <a:pt x="4" y="854"/>
                  </a:lnTo>
                  <a:lnTo>
                    <a:pt x="0" y="814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0" y="734"/>
                  </a:lnTo>
                  <a:lnTo>
                    <a:pt x="4" y="696"/>
                  </a:lnTo>
                  <a:lnTo>
                    <a:pt x="8" y="656"/>
                  </a:lnTo>
                  <a:lnTo>
                    <a:pt x="14" y="618"/>
                  </a:lnTo>
                  <a:lnTo>
                    <a:pt x="24" y="582"/>
                  </a:lnTo>
                  <a:lnTo>
                    <a:pt x="34" y="544"/>
                  </a:lnTo>
                  <a:lnTo>
                    <a:pt x="46" y="508"/>
                  </a:lnTo>
                  <a:lnTo>
                    <a:pt x="60" y="474"/>
                  </a:lnTo>
                  <a:lnTo>
                    <a:pt x="76" y="438"/>
                  </a:lnTo>
                  <a:lnTo>
                    <a:pt x="92" y="406"/>
                  </a:lnTo>
                  <a:lnTo>
                    <a:pt x="112" y="374"/>
                  </a:lnTo>
                  <a:lnTo>
                    <a:pt x="132" y="342"/>
                  </a:lnTo>
                  <a:lnTo>
                    <a:pt x="154" y="312"/>
                  </a:lnTo>
                  <a:lnTo>
                    <a:pt x="176" y="282"/>
                  </a:lnTo>
                  <a:lnTo>
                    <a:pt x="200" y="254"/>
                  </a:lnTo>
                  <a:lnTo>
                    <a:pt x="226" y="226"/>
                  </a:lnTo>
                  <a:lnTo>
                    <a:pt x="252" y="202"/>
                  </a:lnTo>
                  <a:lnTo>
                    <a:pt x="282" y="176"/>
                  </a:lnTo>
                  <a:lnTo>
                    <a:pt x="310" y="154"/>
                  </a:lnTo>
                  <a:lnTo>
                    <a:pt x="340" y="132"/>
                  </a:lnTo>
                  <a:lnTo>
                    <a:pt x="372" y="112"/>
                  </a:lnTo>
                  <a:lnTo>
                    <a:pt x="404" y="94"/>
                  </a:lnTo>
                  <a:lnTo>
                    <a:pt x="438" y="76"/>
                  </a:lnTo>
                  <a:lnTo>
                    <a:pt x="472" y="60"/>
                  </a:lnTo>
                  <a:lnTo>
                    <a:pt x="508" y="48"/>
                  </a:lnTo>
                  <a:lnTo>
                    <a:pt x="544" y="34"/>
                  </a:lnTo>
                  <a:lnTo>
                    <a:pt x="580" y="24"/>
                  </a:lnTo>
                  <a:lnTo>
                    <a:pt x="618" y="16"/>
                  </a:lnTo>
                  <a:lnTo>
                    <a:pt x="656" y="10"/>
                  </a:lnTo>
                  <a:lnTo>
                    <a:pt x="694" y="4"/>
                  </a:lnTo>
                  <a:lnTo>
                    <a:pt x="734" y="2"/>
                  </a:lnTo>
                  <a:lnTo>
                    <a:pt x="774" y="0"/>
                  </a:lnTo>
                  <a:lnTo>
                    <a:pt x="774" y="0"/>
                  </a:lnTo>
                  <a:lnTo>
                    <a:pt x="814" y="2"/>
                  </a:lnTo>
                  <a:lnTo>
                    <a:pt x="854" y="4"/>
                  </a:lnTo>
                  <a:lnTo>
                    <a:pt x="892" y="10"/>
                  </a:lnTo>
                  <a:lnTo>
                    <a:pt x="930" y="16"/>
                  </a:lnTo>
                  <a:lnTo>
                    <a:pt x="968" y="24"/>
                  </a:lnTo>
                  <a:lnTo>
                    <a:pt x="1004" y="34"/>
                  </a:lnTo>
                  <a:lnTo>
                    <a:pt x="1040" y="48"/>
                  </a:lnTo>
                  <a:lnTo>
                    <a:pt x="1076" y="60"/>
                  </a:lnTo>
                  <a:lnTo>
                    <a:pt x="1110" y="76"/>
                  </a:lnTo>
                  <a:lnTo>
                    <a:pt x="1144" y="94"/>
                  </a:lnTo>
                  <a:lnTo>
                    <a:pt x="1176" y="112"/>
                  </a:lnTo>
                  <a:lnTo>
                    <a:pt x="1206" y="132"/>
                  </a:lnTo>
                  <a:lnTo>
                    <a:pt x="1238" y="154"/>
                  </a:lnTo>
                  <a:lnTo>
                    <a:pt x="1266" y="176"/>
                  </a:lnTo>
                  <a:lnTo>
                    <a:pt x="1294" y="202"/>
                  </a:lnTo>
                  <a:lnTo>
                    <a:pt x="1322" y="226"/>
                  </a:lnTo>
                  <a:lnTo>
                    <a:pt x="1348" y="254"/>
                  </a:lnTo>
                  <a:lnTo>
                    <a:pt x="1372" y="282"/>
                  </a:lnTo>
                  <a:lnTo>
                    <a:pt x="1394" y="312"/>
                  </a:lnTo>
                  <a:lnTo>
                    <a:pt x="1416" y="342"/>
                  </a:lnTo>
                  <a:lnTo>
                    <a:pt x="1436" y="374"/>
                  </a:lnTo>
                  <a:lnTo>
                    <a:pt x="1454" y="406"/>
                  </a:lnTo>
                  <a:lnTo>
                    <a:pt x="1472" y="438"/>
                  </a:lnTo>
                  <a:lnTo>
                    <a:pt x="1488" y="474"/>
                  </a:lnTo>
                  <a:lnTo>
                    <a:pt x="1502" y="508"/>
                  </a:lnTo>
                  <a:lnTo>
                    <a:pt x="1514" y="544"/>
                  </a:lnTo>
                  <a:lnTo>
                    <a:pt x="1524" y="582"/>
                  </a:lnTo>
                  <a:lnTo>
                    <a:pt x="1532" y="618"/>
                  </a:lnTo>
                  <a:lnTo>
                    <a:pt x="1540" y="656"/>
                  </a:lnTo>
                  <a:lnTo>
                    <a:pt x="1544" y="696"/>
                  </a:lnTo>
                  <a:lnTo>
                    <a:pt x="1548" y="734"/>
                  </a:lnTo>
                  <a:lnTo>
                    <a:pt x="1548" y="774"/>
                  </a:lnTo>
                  <a:lnTo>
                    <a:pt x="1548" y="7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8" name="Freeform 14"/>
            <p:cNvSpPr>
              <a:spLocks noEditPoints="1"/>
            </p:cNvSpPr>
            <p:nvPr/>
          </p:nvSpPr>
          <p:spPr bwMode="auto">
            <a:xfrm>
              <a:off x="2071688" y="2398713"/>
              <a:ext cx="2184400" cy="2184400"/>
            </a:xfrm>
            <a:custGeom>
              <a:avLst/>
              <a:gdLst>
                <a:gd name="T0" fmla="*/ 620 w 1376"/>
                <a:gd name="T1" fmla="*/ 4 h 1376"/>
                <a:gd name="T2" fmla="*/ 350 w 1376"/>
                <a:gd name="T3" fmla="*/ 90 h 1376"/>
                <a:gd name="T4" fmla="*/ 140 w 1376"/>
                <a:gd name="T5" fmla="*/ 272 h 1376"/>
                <a:gd name="T6" fmla="*/ 20 w 1376"/>
                <a:gd name="T7" fmla="*/ 526 h 1376"/>
                <a:gd name="T8" fmla="*/ 0 w 1376"/>
                <a:gd name="T9" fmla="*/ 724 h 1376"/>
                <a:gd name="T10" fmla="*/ 48 w 1376"/>
                <a:gd name="T11" fmla="*/ 942 h 1376"/>
                <a:gd name="T12" fmla="*/ 202 w 1376"/>
                <a:gd name="T13" fmla="*/ 1174 h 1376"/>
                <a:gd name="T14" fmla="*/ 434 w 1376"/>
                <a:gd name="T15" fmla="*/ 1328 h 1376"/>
                <a:gd name="T16" fmla="*/ 654 w 1376"/>
                <a:gd name="T17" fmla="*/ 1376 h 1376"/>
                <a:gd name="T18" fmla="*/ 850 w 1376"/>
                <a:gd name="T19" fmla="*/ 1358 h 1376"/>
                <a:gd name="T20" fmla="*/ 1104 w 1376"/>
                <a:gd name="T21" fmla="*/ 1236 h 1376"/>
                <a:gd name="T22" fmla="*/ 1286 w 1376"/>
                <a:gd name="T23" fmla="*/ 1028 h 1376"/>
                <a:gd name="T24" fmla="*/ 1372 w 1376"/>
                <a:gd name="T25" fmla="*/ 756 h 1376"/>
                <a:gd name="T26" fmla="*/ 1372 w 1376"/>
                <a:gd name="T27" fmla="*/ 622 h 1376"/>
                <a:gd name="T28" fmla="*/ 1286 w 1376"/>
                <a:gd name="T29" fmla="*/ 350 h 1376"/>
                <a:gd name="T30" fmla="*/ 1104 w 1376"/>
                <a:gd name="T31" fmla="*/ 142 h 1376"/>
                <a:gd name="T32" fmla="*/ 850 w 1376"/>
                <a:gd name="T33" fmla="*/ 20 h 1376"/>
                <a:gd name="T34" fmla="*/ 450 w 1376"/>
                <a:gd name="T35" fmla="*/ 154 h 1376"/>
                <a:gd name="T36" fmla="*/ 282 w 1376"/>
                <a:gd name="T37" fmla="*/ 384 h 1376"/>
                <a:gd name="T38" fmla="*/ 128 w 1376"/>
                <a:gd name="T39" fmla="*/ 424 h 1376"/>
                <a:gd name="T40" fmla="*/ 332 w 1376"/>
                <a:gd name="T41" fmla="*/ 184 h 1376"/>
                <a:gd name="T42" fmla="*/ 328 w 1376"/>
                <a:gd name="T43" fmla="*/ 490 h 1376"/>
                <a:gd name="T44" fmla="*/ 106 w 1376"/>
                <a:gd name="T45" fmla="*/ 590 h 1376"/>
                <a:gd name="T46" fmla="*/ 338 w 1376"/>
                <a:gd name="T47" fmla="*/ 438 h 1376"/>
                <a:gd name="T48" fmla="*/ 240 w 1376"/>
                <a:gd name="T49" fmla="*/ 896 h 1376"/>
                <a:gd name="T50" fmla="*/ 80 w 1376"/>
                <a:gd name="T51" fmla="*/ 740 h 1376"/>
                <a:gd name="T52" fmla="*/ 246 w 1376"/>
                <a:gd name="T53" fmla="*/ 978 h 1376"/>
                <a:gd name="T54" fmla="*/ 432 w 1376"/>
                <a:gd name="T55" fmla="*/ 1194 h 1376"/>
                <a:gd name="T56" fmla="*/ 332 w 1376"/>
                <a:gd name="T57" fmla="*/ 1194 h 1376"/>
                <a:gd name="T58" fmla="*/ 128 w 1376"/>
                <a:gd name="T59" fmla="*/ 954 h 1376"/>
                <a:gd name="T60" fmla="*/ 590 w 1376"/>
                <a:gd name="T61" fmla="*/ 1272 h 1376"/>
                <a:gd name="T62" fmla="*/ 438 w 1376"/>
                <a:gd name="T63" fmla="*/ 1040 h 1376"/>
                <a:gd name="T64" fmla="*/ 530 w 1376"/>
                <a:gd name="T65" fmla="*/ 984 h 1376"/>
                <a:gd name="T66" fmla="*/ 654 w 1376"/>
                <a:gd name="T67" fmla="*/ 994 h 1376"/>
                <a:gd name="T68" fmla="*/ 470 w 1376"/>
                <a:gd name="T69" fmla="*/ 404 h 1376"/>
                <a:gd name="T70" fmla="*/ 490 w 1376"/>
                <a:gd name="T71" fmla="*/ 328 h 1376"/>
                <a:gd name="T72" fmla="*/ 574 w 1376"/>
                <a:gd name="T73" fmla="*/ 118 h 1376"/>
                <a:gd name="T74" fmla="*/ 1250 w 1376"/>
                <a:gd name="T75" fmla="*/ 470 h 1376"/>
                <a:gd name="T76" fmla="*/ 1006 w 1376"/>
                <a:gd name="T77" fmla="*/ 320 h 1376"/>
                <a:gd name="T78" fmla="*/ 920 w 1376"/>
                <a:gd name="T79" fmla="*/ 116 h 1376"/>
                <a:gd name="T80" fmla="*/ 1172 w 1376"/>
                <a:gd name="T81" fmla="*/ 304 h 1376"/>
                <a:gd name="T82" fmla="*/ 722 w 1376"/>
                <a:gd name="T83" fmla="*/ 76 h 1376"/>
                <a:gd name="T84" fmla="*/ 872 w 1376"/>
                <a:gd name="T85" fmla="*/ 198 h 1376"/>
                <a:gd name="T86" fmla="*/ 722 w 1376"/>
                <a:gd name="T87" fmla="*/ 76 h 1376"/>
                <a:gd name="T88" fmla="*/ 984 w 1376"/>
                <a:gd name="T89" fmla="*/ 530 h 1376"/>
                <a:gd name="T90" fmla="*/ 984 w 1376"/>
                <a:gd name="T91" fmla="*/ 848 h 1376"/>
                <a:gd name="T92" fmla="*/ 722 w 1376"/>
                <a:gd name="T93" fmla="*/ 1302 h 1376"/>
                <a:gd name="T94" fmla="*/ 896 w 1376"/>
                <a:gd name="T95" fmla="*/ 1136 h 1376"/>
                <a:gd name="T96" fmla="*/ 738 w 1376"/>
                <a:gd name="T97" fmla="*/ 1296 h 1376"/>
                <a:gd name="T98" fmla="*/ 978 w 1376"/>
                <a:gd name="T99" fmla="*/ 1130 h 1376"/>
                <a:gd name="T100" fmla="*/ 1194 w 1376"/>
                <a:gd name="T101" fmla="*/ 946 h 1376"/>
                <a:gd name="T102" fmla="*/ 1194 w 1376"/>
                <a:gd name="T103" fmla="*/ 1044 h 1376"/>
                <a:gd name="T104" fmla="*/ 952 w 1376"/>
                <a:gd name="T105" fmla="*/ 1248 h 1376"/>
                <a:gd name="T106" fmla="*/ 1062 w 1376"/>
                <a:gd name="T107" fmla="*/ 724 h 1376"/>
                <a:gd name="T108" fmla="*/ 1230 w 1376"/>
                <a:gd name="T109" fmla="*/ 832 h 1376"/>
                <a:gd name="T110" fmla="*/ 1060 w 1376"/>
                <a:gd name="T111" fmla="*/ 598 h 1376"/>
                <a:gd name="T112" fmla="*/ 1230 w 1376"/>
                <a:gd name="T113" fmla="*/ 546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76" h="1376">
                  <a:moveTo>
                    <a:pt x="722" y="2"/>
                  </a:moveTo>
                  <a:lnTo>
                    <a:pt x="722" y="2"/>
                  </a:lnTo>
                  <a:lnTo>
                    <a:pt x="722" y="2"/>
                  </a:lnTo>
                  <a:lnTo>
                    <a:pt x="688" y="0"/>
                  </a:lnTo>
                  <a:lnTo>
                    <a:pt x="688" y="0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20" y="4"/>
                  </a:lnTo>
                  <a:lnTo>
                    <a:pt x="588" y="8"/>
                  </a:lnTo>
                  <a:lnTo>
                    <a:pt x="556" y="14"/>
                  </a:lnTo>
                  <a:lnTo>
                    <a:pt x="524" y="20"/>
                  </a:lnTo>
                  <a:lnTo>
                    <a:pt x="494" y="28"/>
                  </a:lnTo>
                  <a:lnTo>
                    <a:pt x="464" y="38"/>
                  </a:lnTo>
                  <a:lnTo>
                    <a:pt x="434" y="50"/>
                  </a:lnTo>
                  <a:lnTo>
                    <a:pt x="406" y="62"/>
                  </a:lnTo>
                  <a:lnTo>
                    <a:pt x="378" y="76"/>
                  </a:lnTo>
                  <a:lnTo>
                    <a:pt x="350" y="90"/>
                  </a:lnTo>
                  <a:lnTo>
                    <a:pt x="322" y="106"/>
                  </a:lnTo>
                  <a:lnTo>
                    <a:pt x="296" y="124"/>
                  </a:lnTo>
                  <a:lnTo>
                    <a:pt x="272" y="142"/>
                  </a:lnTo>
                  <a:lnTo>
                    <a:pt x="248" y="160"/>
                  </a:lnTo>
                  <a:lnTo>
                    <a:pt x="224" y="182"/>
                  </a:lnTo>
                  <a:lnTo>
                    <a:pt x="202" y="202"/>
                  </a:lnTo>
                  <a:lnTo>
                    <a:pt x="180" y="224"/>
                  </a:lnTo>
                  <a:lnTo>
                    <a:pt x="160" y="248"/>
                  </a:lnTo>
                  <a:lnTo>
                    <a:pt x="140" y="272"/>
                  </a:lnTo>
                  <a:lnTo>
                    <a:pt x="122" y="298"/>
                  </a:lnTo>
                  <a:lnTo>
                    <a:pt x="104" y="324"/>
                  </a:lnTo>
                  <a:lnTo>
                    <a:pt x="90" y="350"/>
                  </a:lnTo>
                  <a:lnTo>
                    <a:pt x="74" y="378"/>
                  </a:lnTo>
                  <a:lnTo>
                    <a:pt x="60" y="406"/>
                  </a:lnTo>
                  <a:lnTo>
                    <a:pt x="48" y="436"/>
                  </a:lnTo>
                  <a:lnTo>
                    <a:pt x="38" y="464"/>
                  </a:lnTo>
                  <a:lnTo>
                    <a:pt x="28" y="494"/>
                  </a:lnTo>
                  <a:lnTo>
                    <a:pt x="20" y="526"/>
                  </a:lnTo>
                  <a:lnTo>
                    <a:pt x="12" y="558"/>
                  </a:lnTo>
                  <a:lnTo>
                    <a:pt x="8" y="588"/>
                  </a:lnTo>
                  <a:lnTo>
                    <a:pt x="4" y="622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4" y="756"/>
                  </a:lnTo>
                  <a:lnTo>
                    <a:pt x="8" y="788"/>
                  </a:lnTo>
                  <a:lnTo>
                    <a:pt x="12" y="820"/>
                  </a:lnTo>
                  <a:lnTo>
                    <a:pt x="20" y="852"/>
                  </a:lnTo>
                  <a:lnTo>
                    <a:pt x="28" y="882"/>
                  </a:lnTo>
                  <a:lnTo>
                    <a:pt x="38" y="912"/>
                  </a:lnTo>
                  <a:lnTo>
                    <a:pt x="48" y="942"/>
                  </a:lnTo>
                  <a:lnTo>
                    <a:pt x="60" y="972"/>
                  </a:lnTo>
                  <a:lnTo>
                    <a:pt x="74" y="1000"/>
                  </a:lnTo>
                  <a:lnTo>
                    <a:pt x="90" y="1028"/>
                  </a:lnTo>
                  <a:lnTo>
                    <a:pt x="104" y="1054"/>
                  </a:lnTo>
                  <a:lnTo>
                    <a:pt x="122" y="1080"/>
                  </a:lnTo>
                  <a:lnTo>
                    <a:pt x="140" y="1104"/>
                  </a:lnTo>
                  <a:lnTo>
                    <a:pt x="160" y="1130"/>
                  </a:lnTo>
                  <a:lnTo>
                    <a:pt x="180" y="1152"/>
                  </a:lnTo>
                  <a:lnTo>
                    <a:pt x="202" y="1174"/>
                  </a:lnTo>
                  <a:lnTo>
                    <a:pt x="224" y="1196"/>
                  </a:lnTo>
                  <a:lnTo>
                    <a:pt x="248" y="1216"/>
                  </a:lnTo>
                  <a:lnTo>
                    <a:pt x="272" y="1236"/>
                  </a:lnTo>
                  <a:lnTo>
                    <a:pt x="296" y="1254"/>
                  </a:lnTo>
                  <a:lnTo>
                    <a:pt x="322" y="1272"/>
                  </a:lnTo>
                  <a:lnTo>
                    <a:pt x="350" y="1288"/>
                  </a:lnTo>
                  <a:lnTo>
                    <a:pt x="378" y="1302"/>
                  </a:lnTo>
                  <a:lnTo>
                    <a:pt x="406" y="1316"/>
                  </a:lnTo>
                  <a:lnTo>
                    <a:pt x="434" y="1328"/>
                  </a:lnTo>
                  <a:lnTo>
                    <a:pt x="464" y="1340"/>
                  </a:lnTo>
                  <a:lnTo>
                    <a:pt x="494" y="1348"/>
                  </a:lnTo>
                  <a:lnTo>
                    <a:pt x="524" y="1358"/>
                  </a:lnTo>
                  <a:lnTo>
                    <a:pt x="556" y="1364"/>
                  </a:lnTo>
                  <a:lnTo>
                    <a:pt x="588" y="1370"/>
                  </a:lnTo>
                  <a:lnTo>
                    <a:pt x="620" y="1374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88" y="1376"/>
                  </a:lnTo>
                  <a:lnTo>
                    <a:pt x="688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56" y="1374"/>
                  </a:lnTo>
                  <a:lnTo>
                    <a:pt x="788" y="1370"/>
                  </a:lnTo>
                  <a:lnTo>
                    <a:pt x="820" y="1364"/>
                  </a:lnTo>
                  <a:lnTo>
                    <a:pt x="850" y="1358"/>
                  </a:lnTo>
                  <a:lnTo>
                    <a:pt x="882" y="1348"/>
                  </a:lnTo>
                  <a:lnTo>
                    <a:pt x="912" y="1340"/>
                  </a:lnTo>
                  <a:lnTo>
                    <a:pt x="942" y="1328"/>
                  </a:lnTo>
                  <a:lnTo>
                    <a:pt x="970" y="1316"/>
                  </a:lnTo>
                  <a:lnTo>
                    <a:pt x="998" y="1302"/>
                  </a:lnTo>
                  <a:lnTo>
                    <a:pt x="1026" y="1288"/>
                  </a:lnTo>
                  <a:lnTo>
                    <a:pt x="1052" y="1272"/>
                  </a:lnTo>
                  <a:lnTo>
                    <a:pt x="1078" y="1254"/>
                  </a:lnTo>
                  <a:lnTo>
                    <a:pt x="1104" y="1236"/>
                  </a:lnTo>
                  <a:lnTo>
                    <a:pt x="1128" y="1216"/>
                  </a:lnTo>
                  <a:lnTo>
                    <a:pt x="1152" y="1196"/>
                  </a:lnTo>
                  <a:lnTo>
                    <a:pt x="1174" y="1174"/>
                  </a:lnTo>
                  <a:lnTo>
                    <a:pt x="1196" y="1152"/>
                  </a:lnTo>
                  <a:lnTo>
                    <a:pt x="1216" y="1130"/>
                  </a:lnTo>
                  <a:lnTo>
                    <a:pt x="1236" y="1104"/>
                  </a:lnTo>
                  <a:lnTo>
                    <a:pt x="1254" y="1080"/>
                  </a:lnTo>
                  <a:lnTo>
                    <a:pt x="1270" y="1054"/>
                  </a:lnTo>
                  <a:lnTo>
                    <a:pt x="1286" y="1028"/>
                  </a:lnTo>
                  <a:lnTo>
                    <a:pt x="1302" y="1000"/>
                  </a:lnTo>
                  <a:lnTo>
                    <a:pt x="1314" y="972"/>
                  </a:lnTo>
                  <a:lnTo>
                    <a:pt x="1328" y="942"/>
                  </a:lnTo>
                  <a:lnTo>
                    <a:pt x="1338" y="912"/>
                  </a:lnTo>
                  <a:lnTo>
                    <a:pt x="1348" y="882"/>
                  </a:lnTo>
                  <a:lnTo>
                    <a:pt x="1356" y="852"/>
                  </a:lnTo>
                  <a:lnTo>
                    <a:pt x="1364" y="820"/>
                  </a:lnTo>
                  <a:lnTo>
                    <a:pt x="1368" y="788"/>
                  </a:lnTo>
                  <a:lnTo>
                    <a:pt x="1372" y="756"/>
                  </a:lnTo>
                  <a:lnTo>
                    <a:pt x="1374" y="724"/>
                  </a:lnTo>
                  <a:lnTo>
                    <a:pt x="1376" y="724"/>
                  </a:lnTo>
                  <a:lnTo>
                    <a:pt x="1376" y="724"/>
                  </a:lnTo>
                  <a:lnTo>
                    <a:pt x="1376" y="688"/>
                  </a:lnTo>
                  <a:lnTo>
                    <a:pt x="1376" y="688"/>
                  </a:lnTo>
                  <a:lnTo>
                    <a:pt x="1376" y="654"/>
                  </a:lnTo>
                  <a:lnTo>
                    <a:pt x="1374" y="654"/>
                  </a:lnTo>
                  <a:lnTo>
                    <a:pt x="1374" y="654"/>
                  </a:lnTo>
                  <a:lnTo>
                    <a:pt x="1372" y="622"/>
                  </a:lnTo>
                  <a:lnTo>
                    <a:pt x="1368" y="588"/>
                  </a:lnTo>
                  <a:lnTo>
                    <a:pt x="1364" y="558"/>
                  </a:lnTo>
                  <a:lnTo>
                    <a:pt x="1356" y="526"/>
                  </a:lnTo>
                  <a:lnTo>
                    <a:pt x="1348" y="494"/>
                  </a:lnTo>
                  <a:lnTo>
                    <a:pt x="1338" y="464"/>
                  </a:lnTo>
                  <a:lnTo>
                    <a:pt x="1328" y="436"/>
                  </a:lnTo>
                  <a:lnTo>
                    <a:pt x="1314" y="406"/>
                  </a:lnTo>
                  <a:lnTo>
                    <a:pt x="1302" y="378"/>
                  </a:lnTo>
                  <a:lnTo>
                    <a:pt x="1286" y="350"/>
                  </a:lnTo>
                  <a:lnTo>
                    <a:pt x="1270" y="324"/>
                  </a:lnTo>
                  <a:lnTo>
                    <a:pt x="1254" y="298"/>
                  </a:lnTo>
                  <a:lnTo>
                    <a:pt x="1236" y="272"/>
                  </a:lnTo>
                  <a:lnTo>
                    <a:pt x="1216" y="248"/>
                  </a:lnTo>
                  <a:lnTo>
                    <a:pt x="1196" y="224"/>
                  </a:lnTo>
                  <a:lnTo>
                    <a:pt x="1174" y="202"/>
                  </a:lnTo>
                  <a:lnTo>
                    <a:pt x="1152" y="182"/>
                  </a:lnTo>
                  <a:lnTo>
                    <a:pt x="1128" y="160"/>
                  </a:lnTo>
                  <a:lnTo>
                    <a:pt x="1104" y="142"/>
                  </a:lnTo>
                  <a:lnTo>
                    <a:pt x="1078" y="124"/>
                  </a:lnTo>
                  <a:lnTo>
                    <a:pt x="1052" y="106"/>
                  </a:lnTo>
                  <a:lnTo>
                    <a:pt x="1026" y="90"/>
                  </a:lnTo>
                  <a:lnTo>
                    <a:pt x="998" y="76"/>
                  </a:lnTo>
                  <a:lnTo>
                    <a:pt x="970" y="62"/>
                  </a:lnTo>
                  <a:lnTo>
                    <a:pt x="942" y="50"/>
                  </a:lnTo>
                  <a:lnTo>
                    <a:pt x="912" y="38"/>
                  </a:lnTo>
                  <a:lnTo>
                    <a:pt x="882" y="28"/>
                  </a:lnTo>
                  <a:lnTo>
                    <a:pt x="850" y="20"/>
                  </a:lnTo>
                  <a:lnTo>
                    <a:pt x="820" y="14"/>
                  </a:lnTo>
                  <a:lnTo>
                    <a:pt x="788" y="8"/>
                  </a:lnTo>
                  <a:lnTo>
                    <a:pt x="756" y="4"/>
                  </a:lnTo>
                  <a:lnTo>
                    <a:pt x="722" y="2"/>
                  </a:lnTo>
                  <a:lnTo>
                    <a:pt x="722" y="2"/>
                  </a:lnTo>
                  <a:close/>
                  <a:moveTo>
                    <a:pt x="490" y="102"/>
                  </a:moveTo>
                  <a:lnTo>
                    <a:pt x="490" y="102"/>
                  </a:lnTo>
                  <a:lnTo>
                    <a:pt x="470" y="128"/>
                  </a:lnTo>
                  <a:lnTo>
                    <a:pt x="450" y="154"/>
                  </a:lnTo>
                  <a:lnTo>
                    <a:pt x="432" y="184"/>
                  </a:lnTo>
                  <a:lnTo>
                    <a:pt x="414" y="214"/>
                  </a:lnTo>
                  <a:lnTo>
                    <a:pt x="398" y="248"/>
                  </a:lnTo>
                  <a:lnTo>
                    <a:pt x="384" y="282"/>
                  </a:lnTo>
                  <a:lnTo>
                    <a:pt x="370" y="320"/>
                  </a:lnTo>
                  <a:lnTo>
                    <a:pt x="358" y="358"/>
                  </a:lnTo>
                  <a:lnTo>
                    <a:pt x="358" y="358"/>
                  </a:lnTo>
                  <a:lnTo>
                    <a:pt x="318" y="370"/>
                  </a:lnTo>
                  <a:lnTo>
                    <a:pt x="282" y="384"/>
                  </a:lnTo>
                  <a:lnTo>
                    <a:pt x="246" y="400"/>
                  </a:lnTo>
                  <a:lnTo>
                    <a:pt x="214" y="416"/>
                  </a:lnTo>
                  <a:lnTo>
                    <a:pt x="182" y="432"/>
                  </a:lnTo>
                  <a:lnTo>
                    <a:pt x="154" y="450"/>
                  </a:lnTo>
                  <a:lnTo>
                    <a:pt x="126" y="470"/>
                  </a:lnTo>
                  <a:lnTo>
                    <a:pt x="102" y="490"/>
                  </a:lnTo>
                  <a:lnTo>
                    <a:pt x="102" y="490"/>
                  </a:lnTo>
                  <a:lnTo>
                    <a:pt x="114" y="456"/>
                  </a:lnTo>
                  <a:lnTo>
                    <a:pt x="128" y="424"/>
                  </a:lnTo>
                  <a:lnTo>
                    <a:pt x="146" y="392"/>
                  </a:lnTo>
                  <a:lnTo>
                    <a:pt x="164" y="362"/>
                  </a:lnTo>
                  <a:lnTo>
                    <a:pt x="182" y="332"/>
                  </a:lnTo>
                  <a:lnTo>
                    <a:pt x="204" y="304"/>
                  </a:lnTo>
                  <a:lnTo>
                    <a:pt x="226" y="278"/>
                  </a:lnTo>
                  <a:lnTo>
                    <a:pt x="250" y="252"/>
                  </a:lnTo>
                  <a:lnTo>
                    <a:pt x="276" y="228"/>
                  </a:lnTo>
                  <a:lnTo>
                    <a:pt x="304" y="204"/>
                  </a:lnTo>
                  <a:lnTo>
                    <a:pt x="332" y="184"/>
                  </a:lnTo>
                  <a:lnTo>
                    <a:pt x="362" y="164"/>
                  </a:lnTo>
                  <a:lnTo>
                    <a:pt x="392" y="146"/>
                  </a:lnTo>
                  <a:lnTo>
                    <a:pt x="424" y="130"/>
                  </a:lnTo>
                  <a:lnTo>
                    <a:pt x="456" y="116"/>
                  </a:lnTo>
                  <a:lnTo>
                    <a:pt x="490" y="102"/>
                  </a:lnTo>
                  <a:lnTo>
                    <a:pt x="490" y="102"/>
                  </a:lnTo>
                  <a:close/>
                  <a:moveTo>
                    <a:pt x="338" y="438"/>
                  </a:moveTo>
                  <a:lnTo>
                    <a:pt x="338" y="438"/>
                  </a:lnTo>
                  <a:lnTo>
                    <a:pt x="328" y="490"/>
                  </a:lnTo>
                  <a:lnTo>
                    <a:pt x="320" y="544"/>
                  </a:lnTo>
                  <a:lnTo>
                    <a:pt x="316" y="598"/>
                  </a:lnTo>
                  <a:lnTo>
                    <a:pt x="312" y="654"/>
                  </a:lnTo>
                  <a:lnTo>
                    <a:pt x="76" y="654"/>
                  </a:lnTo>
                  <a:lnTo>
                    <a:pt x="76" y="654"/>
                  </a:lnTo>
                  <a:lnTo>
                    <a:pt x="80" y="638"/>
                  </a:lnTo>
                  <a:lnTo>
                    <a:pt x="86" y="622"/>
                  </a:lnTo>
                  <a:lnTo>
                    <a:pt x="96" y="606"/>
                  </a:lnTo>
                  <a:lnTo>
                    <a:pt x="106" y="590"/>
                  </a:lnTo>
                  <a:lnTo>
                    <a:pt x="116" y="576"/>
                  </a:lnTo>
                  <a:lnTo>
                    <a:pt x="130" y="560"/>
                  </a:lnTo>
                  <a:lnTo>
                    <a:pt x="144" y="546"/>
                  </a:lnTo>
                  <a:lnTo>
                    <a:pt x="162" y="532"/>
                  </a:lnTo>
                  <a:lnTo>
                    <a:pt x="198" y="506"/>
                  </a:lnTo>
                  <a:lnTo>
                    <a:pt x="240" y="480"/>
                  </a:lnTo>
                  <a:lnTo>
                    <a:pt x="286" y="458"/>
                  </a:lnTo>
                  <a:lnTo>
                    <a:pt x="338" y="438"/>
                  </a:lnTo>
                  <a:lnTo>
                    <a:pt x="338" y="438"/>
                  </a:lnTo>
                  <a:close/>
                  <a:moveTo>
                    <a:pt x="312" y="724"/>
                  </a:moveTo>
                  <a:lnTo>
                    <a:pt x="312" y="724"/>
                  </a:lnTo>
                  <a:lnTo>
                    <a:pt x="316" y="780"/>
                  </a:lnTo>
                  <a:lnTo>
                    <a:pt x="320" y="834"/>
                  </a:lnTo>
                  <a:lnTo>
                    <a:pt x="328" y="888"/>
                  </a:lnTo>
                  <a:lnTo>
                    <a:pt x="338" y="938"/>
                  </a:lnTo>
                  <a:lnTo>
                    <a:pt x="338" y="938"/>
                  </a:lnTo>
                  <a:lnTo>
                    <a:pt x="286" y="918"/>
                  </a:lnTo>
                  <a:lnTo>
                    <a:pt x="240" y="896"/>
                  </a:lnTo>
                  <a:lnTo>
                    <a:pt x="198" y="872"/>
                  </a:lnTo>
                  <a:lnTo>
                    <a:pt x="162" y="846"/>
                  </a:lnTo>
                  <a:lnTo>
                    <a:pt x="144" y="832"/>
                  </a:lnTo>
                  <a:lnTo>
                    <a:pt x="130" y="818"/>
                  </a:lnTo>
                  <a:lnTo>
                    <a:pt x="116" y="802"/>
                  </a:lnTo>
                  <a:lnTo>
                    <a:pt x="106" y="788"/>
                  </a:lnTo>
                  <a:lnTo>
                    <a:pt x="96" y="772"/>
                  </a:lnTo>
                  <a:lnTo>
                    <a:pt x="86" y="756"/>
                  </a:lnTo>
                  <a:lnTo>
                    <a:pt x="80" y="740"/>
                  </a:lnTo>
                  <a:lnTo>
                    <a:pt x="76" y="724"/>
                  </a:lnTo>
                  <a:lnTo>
                    <a:pt x="312" y="724"/>
                  </a:lnTo>
                  <a:close/>
                  <a:moveTo>
                    <a:pt x="102" y="886"/>
                  </a:moveTo>
                  <a:lnTo>
                    <a:pt x="102" y="886"/>
                  </a:lnTo>
                  <a:lnTo>
                    <a:pt x="126" y="908"/>
                  </a:lnTo>
                  <a:lnTo>
                    <a:pt x="154" y="926"/>
                  </a:lnTo>
                  <a:lnTo>
                    <a:pt x="182" y="946"/>
                  </a:lnTo>
                  <a:lnTo>
                    <a:pt x="214" y="962"/>
                  </a:lnTo>
                  <a:lnTo>
                    <a:pt x="246" y="978"/>
                  </a:lnTo>
                  <a:lnTo>
                    <a:pt x="282" y="994"/>
                  </a:lnTo>
                  <a:lnTo>
                    <a:pt x="318" y="1006"/>
                  </a:lnTo>
                  <a:lnTo>
                    <a:pt x="358" y="1020"/>
                  </a:lnTo>
                  <a:lnTo>
                    <a:pt x="358" y="1020"/>
                  </a:lnTo>
                  <a:lnTo>
                    <a:pt x="370" y="1058"/>
                  </a:lnTo>
                  <a:lnTo>
                    <a:pt x="384" y="1094"/>
                  </a:lnTo>
                  <a:lnTo>
                    <a:pt x="398" y="1130"/>
                  </a:lnTo>
                  <a:lnTo>
                    <a:pt x="414" y="1164"/>
                  </a:lnTo>
                  <a:lnTo>
                    <a:pt x="432" y="1194"/>
                  </a:lnTo>
                  <a:lnTo>
                    <a:pt x="450" y="1224"/>
                  </a:lnTo>
                  <a:lnTo>
                    <a:pt x="470" y="1250"/>
                  </a:lnTo>
                  <a:lnTo>
                    <a:pt x="490" y="1274"/>
                  </a:lnTo>
                  <a:lnTo>
                    <a:pt x="490" y="1274"/>
                  </a:lnTo>
                  <a:lnTo>
                    <a:pt x="456" y="1262"/>
                  </a:lnTo>
                  <a:lnTo>
                    <a:pt x="424" y="1248"/>
                  </a:lnTo>
                  <a:lnTo>
                    <a:pt x="392" y="1232"/>
                  </a:lnTo>
                  <a:lnTo>
                    <a:pt x="362" y="1214"/>
                  </a:lnTo>
                  <a:lnTo>
                    <a:pt x="332" y="1194"/>
                  </a:lnTo>
                  <a:lnTo>
                    <a:pt x="304" y="1172"/>
                  </a:lnTo>
                  <a:lnTo>
                    <a:pt x="276" y="1150"/>
                  </a:lnTo>
                  <a:lnTo>
                    <a:pt x="250" y="1126"/>
                  </a:lnTo>
                  <a:lnTo>
                    <a:pt x="226" y="1100"/>
                  </a:lnTo>
                  <a:lnTo>
                    <a:pt x="204" y="1074"/>
                  </a:lnTo>
                  <a:lnTo>
                    <a:pt x="182" y="1046"/>
                  </a:lnTo>
                  <a:lnTo>
                    <a:pt x="164" y="1016"/>
                  </a:lnTo>
                  <a:lnTo>
                    <a:pt x="146" y="984"/>
                  </a:lnTo>
                  <a:lnTo>
                    <a:pt x="128" y="954"/>
                  </a:lnTo>
                  <a:lnTo>
                    <a:pt x="114" y="920"/>
                  </a:lnTo>
                  <a:lnTo>
                    <a:pt x="102" y="886"/>
                  </a:lnTo>
                  <a:lnTo>
                    <a:pt x="102" y="886"/>
                  </a:lnTo>
                  <a:close/>
                  <a:moveTo>
                    <a:pt x="654" y="1302"/>
                  </a:moveTo>
                  <a:lnTo>
                    <a:pt x="654" y="1302"/>
                  </a:lnTo>
                  <a:lnTo>
                    <a:pt x="636" y="1296"/>
                  </a:lnTo>
                  <a:lnTo>
                    <a:pt x="620" y="1290"/>
                  </a:lnTo>
                  <a:lnTo>
                    <a:pt x="604" y="1282"/>
                  </a:lnTo>
                  <a:lnTo>
                    <a:pt x="590" y="1272"/>
                  </a:lnTo>
                  <a:lnTo>
                    <a:pt x="574" y="1260"/>
                  </a:lnTo>
                  <a:lnTo>
                    <a:pt x="560" y="1246"/>
                  </a:lnTo>
                  <a:lnTo>
                    <a:pt x="546" y="1232"/>
                  </a:lnTo>
                  <a:lnTo>
                    <a:pt x="532" y="1216"/>
                  </a:lnTo>
                  <a:lnTo>
                    <a:pt x="504" y="1178"/>
                  </a:lnTo>
                  <a:lnTo>
                    <a:pt x="480" y="1136"/>
                  </a:lnTo>
                  <a:lnTo>
                    <a:pt x="458" y="1090"/>
                  </a:lnTo>
                  <a:lnTo>
                    <a:pt x="438" y="1040"/>
                  </a:lnTo>
                  <a:lnTo>
                    <a:pt x="438" y="1040"/>
                  </a:lnTo>
                  <a:lnTo>
                    <a:pt x="490" y="1048"/>
                  </a:lnTo>
                  <a:lnTo>
                    <a:pt x="542" y="1056"/>
                  </a:lnTo>
                  <a:lnTo>
                    <a:pt x="596" y="1060"/>
                  </a:lnTo>
                  <a:lnTo>
                    <a:pt x="654" y="1064"/>
                  </a:lnTo>
                  <a:lnTo>
                    <a:pt x="654" y="1302"/>
                  </a:lnTo>
                  <a:close/>
                  <a:moveTo>
                    <a:pt x="654" y="994"/>
                  </a:moveTo>
                  <a:lnTo>
                    <a:pt x="654" y="994"/>
                  </a:lnTo>
                  <a:lnTo>
                    <a:pt x="590" y="990"/>
                  </a:lnTo>
                  <a:lnTo>
                    <a:pt x="530" y="984"/>
                  </a:lnTo>
                  <a:lnTo>
                    <a:pt x="470" y="974"/>
                  </a:lnTo>
                  <a:lnTo>
                    <a:pt x="414" y="962"/>
                  </a:lnTo>
                  <a:lnTo>
                    <a:pt x="414" y="962"/>
                  </a:lnTo>
                  <a:lnTo>
                    <a:pt x="402" y="906"/>
                  </a:lnTo>
                  <a:lnTo>
                    <a:pt x="392" y="848"/>
                  </a:lnTo>
                  <a:lnTo>
                    <a:pt x="386" y="786"/>
                  </a:lnTo>
                  <a:lnTo>
                    <a:pt x="382" y="724"/>
                  </a:lnTo>
                  <a:lnTo>
                    <a:pt x="654" y="724"/>
                  </a:lnTo>
                  <a:lnTo>
                    <a:pt x="654" y="994"/>
                  </a:lnTo>
                  <a:close/>
                  <a:moveTo>
                    <a:pt x="654" y="654"/>
                  </a:moveTo>
                  <a:lnTo>
                    <a:pt x="382" y="654"/>
                  </a:lnTo>
                  <a:lnTo>
                    <a:pt x="382" y="654"/>
                  </a:lnTo>
                  <a:lnTo>
                    <a:pt x="386" y="592"/>
                  </a:lnTo>
                  <a:lnTo>
                    <a:pt x="392" y="530"/>
                  </a:lnTo>
                  <a:lnTo>
                    <a:pt x="402" y="472"/>
                  </a:lnTo>
                  <a:lnTo>
                    <a:pt x="414" y="416"/>
                  </a:lnTo>
                  <a:lnTo>
                    <a:pt x="414" y="416"/>
                  </a:lnTo>
                  <a:lnTo>
                    <a:pt x="470" y="404"/>
                  </a:lnTo>
                  <a:lnTo>
                    <a:pt x="530" y="394"/>
                  </a:lnTo>
                  <a:lnTo>
                    <a:pt x="590" y="386"/>
                  </a:lnTo>
                  <a:lnTo>
                    <a:pt x="654" y="384"/>
                  </a:lnTo>
                  <a:lnTo>
                    <a:pt x="654" y="654"/>
                  </a:lnTo>
                  <a:close/>
                  <a:moveTo>
                    <a:pt x="654" y="314"/>
                  </a:moveTo>
                  <a:lnTo>
                    <a:pt x="654" y="314"/>
                  </a:lnTo>
                  <a:lnTo>
                    <a:pt x="596" y="316"/>
                  </a:lnTo>
                  <a:lnTo>
                    <a:pt x="542" y="322"/>
                  </a:lnTo>
                  <a:lnTo>
                    <a:pt x="490" y="328"/>
                  </a:lnTo>
                  <a:lnTo>
                    <a:pt x="438" y="338"/>
                  </a:lnTo>
                  <a:lnTo>
                    <a:pt x="438" y="338"/>
                  </a:lnTo>
                  <a:lnTo>
                    <a:pt x="458" y="288"/>
                  </a:lnTo>
                  <a:lnTo>
                    <a:pt x="480" y="240"/>
                  </a:lnTo>
                  <a:lnTo>
                    <a:pt x="504" y="198"/>
                  </a:lnTo>
                  <a:lnTo>
                    <a:pt x="532" y="162"/>
                  </a:lnTo>
                  <a:lnTo>
                    <a:pt x="546" y="146"/>
                  </a:lnTo>
                  <a:lnTo>
                    <a:pt x="560" y="132"/>
                  </a:lnTo>
                  <a:lnTo>
                    <a:pt x="574" y="118"/>
                  </a:lnTo>
                  <a:lnTo>
                    <a:pt x="590" y="106"/>
                  </a:lnTo>
                  <a:lnTo>
                    <a:pt x="604" y="96"/>
                  </a:lnTo>
                  <a:lnTo>
                    <a:pt x="620" y="88"/>
                  </a:lnTo>
                  <a:lnTo>
                    <a:pt x="636" y="82"/>
                  </a:lnTo>
                  <a:lnTo>
                    <a:pt x="654" y="76"/>
                  </a:lnTo>
                  <a:lnTo>
                    <a:pt x="654" y="314"/>
                  </a:lnTo>
                  <a:close/>
                  <a:moveTo>
                    <a:pt x="1274" y="490"/>
                  </a:moveTo>
                  <a:lnTo>
                    <a:pt x="1274" y="490"/>
                  </a:lnTo>
                  <a:lnTo>
                    <a:pt x="1250" y="470"/>
                  </a:lnTo>
                  <a:lnTo>
                    <a:pt x="1222" y="450"/>
                  </a:lnTo>
                  <a:lnTo>
                    <a:pt x="1194" y="432"/>
                  </a:lnTo>
                  <a:lnTo>
                    <a:pt x="1162" y="416"/>
                  </a:lnTo>
                  <a:lnTo>
                    <a:pt x="1128" y="400"/>
                  </a:lnTo>
                  <a:lnTo>
                    <a:pt x="1094" y="384"/>
                  </a:lnTo>
                  <a:lnTo>
                    <a:pt x="1056" y="370"/>
                  </a:lnTo>
                  <a:lnTo>
                    <a:pt x="1018" y="358"/>
                  </a:lnTo>
                  <a:lnTo>
                    <a:pt x="1018" y="358"/>
                  </a:lnTo>
                  <a:lnTo>
                    <a:pt x="1006" y="320"/>
                  </a:lnTo>
                  <a:lnTo>
                    <a:pt x="992" y="282"/>
                  </a:lnTo>
                  <a:lnTo>
                    <a:pt x="978" y="248"/>
                  </a:lnTo>
                  <a:lnTo>
                    <a:pt x="962" y="214"/>
                  </a:lnTo>
                  <a:lnTo>
                    <a:pt x="944" y="184"/>
                  </a:lnTo>
                  <a:lnTo>
                    <a:pt x="926" y="154"/>
                  </a:lnTo>
                  <a:lnTo>
                    <a:pt x="906" y="128"/>
                  </a:lnTo>
                  <a:lnTo>
                    <a:pt x="886" y="102"/>
                  </a:lnTo>
                  <a:lnTo>
                    <a:pt x="886" y="102"/>
                  </a:lnTo>
                  <a:lnTo>
                    <a:pt x="920" y="116"/>
                  </a:lnTo>
                  <a:lnTo>
                    <a:pt x="952" y="130"/>
                  </a:lnTo>
                  <a:lnTo>
                    <a:pt x="984" y="146"/>
                  </a:lnTo>
                  <a:lnTo>
                    <a:pt x="1014" y="164"/>
                  </a:lnTo>
                  <a:lnTo>
                    <a:pt x="1044" y="184"/>
                  </a:lnTo>
                  <a:lnTo>
                    <a:pt x="1072" y="204"/>
                  </a:lnTo>
                  <a:lnTo>
                    <a:pt x="1100" y="228"/>
                  </a:lnTo>
                  <a:lnTo>
                    <a:pt x="1124" y="252"/>
                  </a:lnTo>
                  <a:lnTo>
                    <a:pt x="1150" y="278"/>
                  </a:lnTo>
                  <a:lnTo>
                    <a:pt x="1172" y="304"/>
                  </a:lnTo>
                  <a:lnTo>
                    <a:pt x="1194" y="332"/>
                  </a:lnTo>
                  <a:lnTo>
                    <a:pt x="1212" y="362"/>
                  </a:lnTo>
                  <a:lnTo>
                    <a:pt x="1230" y="392"/>
                  </a:lnTo>
                  <a:lnTo>
                    <a:pt x="1246" y="424"/>
                  </a:lnTo>
                  <a:lnTo>
                    <a:pt x="1262" y="456"/>
                  </a:lnTo>
                  <a:lnTo>
                    <a:pt x="1274" y="490"/>
                  </a:lnTo>
                  <a:lnTo>
                    <a:pt x="1274" y="490"/>
                  </a:lnTo>
                  <a:close/>
                  <a:moveTo>
                    <a:pt x="722" y="76"/>
                  </a:moveTo>
                  <a:lnTo>
                    <a:pt x="722" y="76"/>
                  </a:lnTo>
                  <a:lnTo>
                    <a:pt x="738" y="82"/>
                  </a:lnTo>
                  <a:lnTo>
                    <a:pt x="754" y="88"/>
                  </a:lnTo>
                  <a:lnTo>
                    <a:pt x="770" y="96"/>
                  </a:lnTo>
                  <a:lnTo>
                    <a:pt x="786" y="106"/>
                  </a:lnTo>
                  <a:lnTo>
                    <a:pt x="802" y="118"/>
                  </a:lnTo>
                  <a:lnTo>
                    <a:pt x="816" y="132"/>
                  </a:lnTo>
                  <a:lnTo>
                    <a:pt x="830" y="146"/>
                  </a:lnTo>
                  <a:lnTo>
                    <a:pt x="844" y="162"/>
                  </a:lnTo>
                  <a:lnTo>
                    <a:pt x="872" y="198"/>
                  </a:lnTo>
                  <a:lnTo>
                    <a:pt x="896" y="240"/>
                  </a:lnTo>
                  <a:lnTo>
                    <a:pt x="918" y="288"/>
                  </a:lnTo>
                  <a:lnTo>
                    <a:pt x="938" y="338"/>
                  </a:lnTo>
                  <a:lnTo>
                    <a:pt x="938" y="338"/>
                  </a:lnTo>
                  <a:lnTo>
                    <a:pt x="886" y="328"/>
                  </a:lnTo>
                  <a:lnTo>
                    <a:pt x="834" y="322"/>
                  </a:lnTo>
                  <a:lnTo>
                    <a:pt x="778" y="316"/>
                  </a:lnTo>
                  <a:lnTo>
                    <a:pt x="722" y="314"/>
                  </a:lnTo>
                  <a:lnTo>
                    <a:pt x="722" y="76"/>
                  </a:lnTo>
                  <a:close/>
                  <a:moveTo>
                    <a:pt x="722" y="384"/>
                  </a:moveTo>
                  <a:lnTo>
                    <a:pt x="722" y="384"/>
                  </a:lnTo>
                  <a:lnTo>
                    <a:pt x="786" y="386"/>
                  </a:lnTo>
                  <a:lnTo>
                    <a:pt x="846" y="394"/>
                  </a:lnTo>
                  <a:lnTo>
                    <a:pt x="904" y="404"/>
                  </a:lnTo>
                  <a:lnTo>
                    <a:pt x="960" y="416"/>
                  </a:lnTo>
                  <a:lnTo>
                    <a:pt x="960" y="416"/>
                  </a:lnTo>
                  <a:lnTo>
                    <a:pt x="974" y="472"/>
                  </a:lnTo>
                  <a:lnTo>
                    <a:pt x="984" y="530"/>
                  </a:lnTo>
                  <a:lnTo>
                    <a:pt x="990" y="592"/>
                  </a:lnTo>
                  <a:lnTo>
                    <a:pt x="994" y="654"/>
                  </a:lnTo>
                  <a:lnTo>
                    <a:pt x="722" y="654"/>
                  </a:lnTo>
                  <a:lnTo>
                    <a:pt x="722" y="384"/>
                  </a:lnTo>
                  <a:close/>
                  <a:moveTo>
                    <a:pt x="722" y="724"/>
                  </a:moveTo>
                  <a:lnTo>
                    <a:pt x="994" y="724"/>
                  </a:lnTo>
                  <a:lnTo>
                    <a:pt x="994" y="724"/>
                  </a:lnTo>
                  <a:lnTo>
                    <a:pt x="990" y="786"/>
                  </a:lnTo>
                  <a:lnTo>
                    <a:pt x="984" y="848"/>
                  </a:lnTo>
                  <a:lnTo>
                    <a:pt x="974" y="906"/>
                  </a:lnTo>
                  <a:lnTo>
                    <a:pt x="960" y="962"/>
                  </a:lnTo>
                  <a:lnTo>
                    <a:pt x="960" y="962"/>
                  </a:lnTo>
                  <a:lnTo>
                    <a:pt x="904" y="974"/>
                  </a:lnTo>
                  <a:lnTo>
                    <a:pt x="846" y="984"/>
                  </a:lnTo>
                  <a:lnTo>
                    <a:pt x="786" y="990"/>
                  </a:lnTo>
                  <a:lnTo>
                    <a:pt x="722" y="994"/>
                  </a:lnTo>
                  <a:lnTo>
                    <a:pt x="722" y="724"/>
                  </a:lnTo>
                  <a:close/>
                  <a:moveTo>
                    <a:pt x="722" y="1302"/>
                  </a:moveTo>
                  <a:lnTo>
                    <a:pt x="722" y="1064"/>
                  </a:lnTo>
                  <a:lnTo>
                    <a:pt x="722" y="1064"/>
                  </a:lnTo>
                  <a:lnTo>
                    <a:pt x="778" y="1060"/>
                  </a:lnTo>
                  <a:lnTo>
                    <a:pt x="834" y="1056"/>
                  </a:lnTo>
                  <a:lnTo>
                    <a:pt x="886" y="1048"/>
                  </a:lnTo>
                  <a:lnTo>
                    <a:pt x="938" y="1040"/>
                  </a:lnTo>
                  <a:lnTo>
                    <a:pt x="938" y="1040"/>
                  </a:lnTo>
                  <a:lnTo>
                    <a:pt x="918" y="1090"/>
                  </a:lnTo>
                  <a:lnTo>
                    <a:pt x="896" y="1136"/>
                  </a:lnTo>
                  <a:lnTo>
                    <a:pt x="872" y="1178"/>
                  </a:lnTo>
                  <a:lnTo>
                    <a:pt x="844" y="1216"/>
                  </a:lnTo>
                  <a:lnTo>
                    <a:pt x="830" y="1232"/>
                  </a:lnTo>
                  <a:lnTo>
                    <a:pt x="816" y="1246"/>
                  </a:lnTo>
                  <a:lnTo>
                    <a:pt x="802" y="1260"/>
                  </a:lnTo>
                  <a:lnTo>
                    <a:pt x="786" y="1272"/>
                  </a:lnTo>
                  <a:lnTo>
                    <a:pt x="770" y="1282"/>
                  </a:lnTo>
                  <a:lnTo>
                    <a:pt x="754" y="1290"/>
                  </a:lnTo>
                  <a:lnTo>
                    <a:pt x="738" y="1296"/>
                  </a:lnTo>
                  <a:lnTo>
                    <a:pt x="722" y="1302"/>
                  </a:lnTo>
                  <a:lnTo>
                    <a:pt x="722" y="1302"/>
                  </a:lnTo>
                  <a:close/>
                  <a:moveTo>
                    <a:pt x="886" y="1274"/>
                  </a:moveTo>
                  <a:lnTo>
                    <a:pt x="886" y="1274"/>
                  </a:lnTo>
                  <a:lnTo>
                    <a:pt x="906" y="1250"/>
                  </a:lnTo>
                  <a:lnTo>
                    <a:pt x="926" y="1224"/>
                  </a:lnTo>
                  <a:lnTo>
                    <a:pt x="944" y="1194"/>
                  </a:lnTo>
                  <a:lnTo>
                    <a:pt x="962" y="1164"/>
                  </a:lnTo>
                  <a:lnTo>
                    <a:pt x="978" y="1130"/>
                  </a:lnTo>
                  <a:lnTo>
                    <a:pt x="992" y="1094"/>
                  </a:lnTo>
                  <a:lnTo>
                    <a:pt x="1006" y="1058"/>
                  </a:lnTo>
                  <a:lnTo>
                    <a:pt x="1018" y="1020"/>
                  </a:lnTo>
                  <a:lnTo>
                    <a:pt x="1018" y="1020"/>
                  </a:lnTo>
                  <a:lnTo>
                    <a:pt x="1056" y="1006"/>
                  </a:lnTo>
                  <a:lnTo>
                    <a:pt x="1094" y="994"/>
                  </a:lnTo>
                  <a:lnTo>
                    <a:pt x="1128" y="978"/>
                  </a:lnTo>
                  <a:lnTo>
                    <a:pt x="1162" y="962"/>
                  </a:lnTo>
                  <a:lnTo>
                    <a:pt x="1194" y="946"/>
                  </a:lnTo>
                  <a:lnTo>
                    <a:pt x="1222" y="926"/>
                  </a:lnTo>
                  <a:lnTo>
                    <a:pt x="1250" y="908"/>
                  </a:lnTo>
                  <a:lnTo>
                    <a:pt x="1274" y="886"/>
                  </a:lnTo>
                  <a:lnTo>
                    <a:pt x="1274" y="886"/>
                  </a:lnTo>
                  <a:lnTo>
                    <a:pt x="1262" y="920"/>
                  </a:lnTo>
                  <a:lnTo>
                    <a:pt x="1246" y="954"/>
                  </a:lnTo>
                  <a:lnTo>
                    <a:pt x="1230" y="984"/>
                  </a:lnTo>
                  <a:lnTo>
                    <a:pt x="1212" y="1016"/>
                  </a:lnTo>
                  <a:lnTo>
                    <a:pt x="1194" y="1044"/>
                  </a:lnTo>
                  <a:lnTo>
                    <a:pt x="1172" y="1074"/>
                  </a:lnTo>
                  <a:lnTo>
                    <a:pt x="1150" y="1100"/>
                  </a:lnTo>
                  <a:lnTo>
                    <a:pt x="1124" y="1126"/>
                  </a:lnTo>
                  <a:lnTo>
                    <a:pt x="1100" y="1150"/>
                  </a:lnTo>
                  <a:lnTo>
                    <a:pt x="1072" y="1172"/>
                  </a:lnTo>
                  <a:lnTo>
                    <a:pt x="1044" y="1194"/>
                  </a:lnTo>
                  <a:lnTo>
                    <a:pt x="1014" y="1214"/>
                  </a:lnTo>
                  <a:lnTo>
                    <a:pt x="984" y="1232"/>
                  </a:lnTo>
                  <a:lnTo>
                    <a:pt x="952" y="1248"/>
                  </a:lnTo>
                  <a:lnTo>
                    <a:pt x="920" y="1262"/>
                  </a:lnTo>
                  <a:lnTo>
                    <a:pt x="886" y="1274"/>
                  </a:lnTo>
                  <a:lnTo>
                    <a:pt x="886" y="1274"/>
                  </a:lnTo>
                  <a:close/>
                  <a:moveTo>
                    <a:pt x="1038" y="938"/>
                  </a:moveTo>
                  <a:lnTo>
                    <a:pt x="1038" y="938"/>
                  </a:lnTo>
                  <a:lnTo>
                    <a:pt x="1048" y="888"/>
                  </a:lnTo>
                  <a:lnTo>
                    <a:pt x="1056" y="834"/>
                  </a:lnTo>
                  <a:lnTo>
                    <a:pt x="1060" y="780"/>
                  </a:lnTo>
                  <a:lnTo>
                    <a:pt x="1062" y="724"/>
                  </a:lnTo>
                  <a:lnTo>
                    <a:pt x="1300" y="724"/>
                  </a:lnTo>
                  <a:lnTo>
                    <a:pt x="1300" y="724"/>
                  </a:lnTo>
                  <a:lnTo>
                    <a:pt x="1296" y="740"/>
                  </a:lnTo>
                  <a:lnTo>
                    <a:pt x="1288" y="756"/>
                  </a:lnTo>
                  <a:lnTo>
                    <a:pt x="1280" y="772"/>
                  </a:lnTo>
                  <a:lnTo>
                    <a:pt x="1270" y="788"/>
                  </a:lnTo>
                  <a:lnTo>
                    <a:pt x="1258" y="802"/>
                  </a:lnTo>
                  <a:lnTo>
                    <a:pt x="1246" y="818"/>
                  </a:lnTo>
                  <a:lnTo>
                    <a:pt x="1230" y="832"/>
                  </a:lnTo>
                  <a:lnTo>
                    <a:pt x="1214" y="846"/>
                  </a:lnTo>
                  <a:lnTo>
                    <a:pt x="1178" y="872"/>
                  </a:lnTo>
                  <a:lnTo>
                    <a:pt x="1136" y="896"/>
                  </a:lnTo>
                  <a:lnTo>
                    <a:pt x="1090" y="918"/>
                  </a:lnTo>
                  <a:lnTo>
                    <a:pt x="1038" y="938"/>
                  </a:lnTo>
                  <a:lnTo>
                    <a:pt x="1038" y="938"/>
                  </a:lnTo>
                  <a:close/>
                  <a:moveTo>
                    <a:pt x="1062" y="654"/>
                  </a:moveTo>
                  <a:lnTo>
                    <a:pt x="1062" y="654"/>
                  </a:lnTo>
                  <a:lnTo>
                    <a:pt x="1060" y="598"/>
                  </a:lnTo>
                  <a:lnTo>
                    <a:pt x="1056" y="544"/>
                  </a:lnTo>
                  <a:lnTo>
                    <a:pt x="1048" y="490"/>
                  </a:lnTo>
                  <a:lnTo>
                    <a:pt x="1038" y="438"/>
                  </a:lnTo>
                  <a:lnTo>
                    <a:pt x="1038" y="438"/>
                  </a:lnTo>
                  <a:lnTo>
                    <a:pt x="1090" y="458"/>
                  </a:lnTo>
                  <a:lnTo>
                    <a:pt x="1136" y="480"/>
                  </a:lnTo>
                  <a:lnTo>
                    <a:pt x="1178" y="506"/>
                  </a:lnTo>
                  <a:lnTo>
                    <a:pt x="1214" y="532"/>
                  </a:lnTo>
                  <a:lnTo>
                    <a:pt x="1230" y="546"/>
                  </a:lnTo>
                  <a:lnTo>
                    <a:pt x="1246" y="560"/>
                  </a:lnTo>
                  <a:lnTo>
                    <a:pt x="1258" y="576"/>
                  </a:lnTo>
                  <a:lnTo>
                    <a:pt x="1270" y="590"/>
                  </a:lnTo>
                  <a:lnTo>
                    <a:pt x="1280" y="606"/>
                  </a:lnTo>
                  <a:lnTo>
                    <a:pt x="1288" y="622"/>
                  </a:lnTo>
                  <a:lnTo>
                    <a:pt x="1296" y="638"/>
                  </a:lnTo>
                  <a:lnTo>
                    <a:pt x="1300" y="654"/>
                  </a:lnTo>
                  <a:lnTo>
                    <a:pt x="1062" y="6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9" name="Freeform 15"/>
            <p:cNvSpPr>
              <a:spLocks/>
            </p:cNvSpPr>
            <p:nvPr/>
          </p:nvSpPr>
          <p:spPr bwMode="auto">
            <a:xfrm>
              <a:off x="3011488" y="3322638"/>
              <a:ext cx="314325" cy="317500"/>
            </a:xfrm>
            <a:custGeom>
              <a:avLst/>
              <a:gdLst>
                <a:gd name="T0" fmla="*/ 0 w 198"/>
                <a:gd name="T1" fmla="*/ 100 h 200"/>
                <a:gd name="T2" fmla="*/ 0 w 198"/>
                <a:gd name="T3" fmla="*/ 100 h 200"/>
                <a:gd name="T4" fmla="*/ 2 w 198"/>
                <a:gd name="T5" fmla="*/ 80 h 200"/>
                <a:gd name="T6" fmla="*/ 8 w 198"/>
                <a:gd name="T7" fmla="*/ 62 h 200"/>
                <a:gd name="T8" fmla="*/ 18 w 198"/>
                <a:gd name="T9" fmla="*/ 44 h 200"/>
                <a:gd name="T10" fmla="*/ 30 w 198"/>
                <a:gd name="T11" fmla="*/ 30 h 200"/>
                <a:gd name="T12" fmla="*/ 44 w 198"/>
                <a:gd name="T13" fmla="*/ 18 h 200"/>
                <a:gd name="T14" fmla="*/ 62 w 198"/>
                <a:gd name="T15" fmla="*/ 8 h 200"/>
                <a:gd name="T16" fmla="*/ 80 w 198"/>
                <a:gd name="T17" fmla="*/ 2 h 200"/>
                <a:gd name="T18" fmla="*/ 100 w 198"/>
                <a:gd name="T19" fmla="*/ 0 h 200"/>
                <a:gd name="T20" fmla="*/ 100 w 198"/>
                <a:gd name="T21" fmla="*/ 0 h 200"/>
                <a:gd name="T22" fmla="*/ 120 w 198"/>
                <a:gd name="T23" fmla="*/ 2 h 200"/>
                <a:gd name="T24" fmla="*/ 138 w 198"/>
                <a:gd name="T25" fmla="*/ 8 h 200"/>
                <a:gd name="T26" fmla="*/ 156 w 198"/>
                <a:gd name="T27" fmla="*/ 18 h 200"/>
                <a:gd name="T28" fmla="*/ 170 w 198"/>
                <a:gd name="T29" fmla="*/ 30 h 200"/>
                <a:gd name="T30" fmla="*/ 182 w 198"/>
                <a:gd name="T31" fmla="*/ 44 h 200"/>
                <a:gd name="T32" fmla="*/ 192 w 198"/>
                <a:gd name="T33" fmla="*/ 62 h 200"/>
                <a:gd name="T34" fmla="*/ 196 w 198"/>
                <a:gd name="T35" fmla="*/ 80 h 200"/>
                <a:gd name="T36" fmla="*/ 198 w 198"/>
                <a:gd name="T37" fmla="*/ 100 h 200"/>
                <a:gd name="T38" fmla="*/ 198 w 198"/>
                <a:gd name="T39" fmla="*/ 100 h 200"/>
                <a:gd name="T40" fmla="*/ 196 w 198"/>
                <a:gd name="T41" fmla="*/ 120 h 200"/>
                <a:gd name="T42" fmla="*/ 192 w 198"/>
                <a:gd name="T43" fmla="*/ 138 h 200"/>
                <a:gd name="T44" fmla="*/ 182 w 198"/>
                <a:gd name="T45" fmla="*/ 156 h 200"/>
                <a:gd name="T46" fmla="*/ 170 w 198"/>
                <a:gd name="T47" fmla="*/ 170 h 200"/>
                <a:gd name="T48" fmla="*/ 156 w 198"/>
                <a:gd name="T49" fmla="*/ 182 h 200"/>
                <a:gd name="T50" fmla="*/ 138 w 198"/>
                <a:gd name="T51" fmla="*/ 192 h 200"/>
                <a:gd name="T52" fmla="*/ 120 w 198"/>
                <a:gd name="T53" fmla="*/ 198 h 200"/>
                <a:gd name="T54" fmla="*/ 100 w 198"/>
                <a:gd name="T55" fmla="*/ 200 h 200"/>
                <a:gd name="T56" fmla="*/ 100 w 198"/>
                <a:gd name="T57" fmla="*/ 200 h 200"/>
                <a:gd name="T58" fmla="*/ 80 w 198"/>
                <a:gd name="T59" fmla="*/ 198 h 200"/>
                <a:gd name="T60" fmla="*/ 62 w 198"/>
                <a:gd name="T61" fmla="*/ 192 h 200"/>
                <a:gd name="T62" fmla="*/ 44 w 198"/>
                <a:gd name="T63" fmla="*/ 182 h 200"/>
                <a:gd name="T64" fmla="*/ 30 w 198"/>
                <a:gd name="T65" fmla="*/ 170 h 200"/>
                <a:gd name="T66" fmla="*/ 18 w 198"/>
                <a:gd name="T67" fmla="*/ 156 h 200"/>
                <a:gd name="T68" fmla="*/ 8 w 198"/>
                <a:gd name="T69" fmla="*/ 138 h 200"/>
                <a:gd name="T70" fmla="*/ 2 w 198"/>
                <a:gd name="T71" fmla="*/ 120 h 200"/>
                <a:gd name="T72" fmla="*/ 0 w 198"/>
                <a:gd name="T73" fmla="*/ 100 h 200"/>
                <a:gd name="T74" fmla="*/ 0 w 198"/>
                <a:gd name="T75" fmla="*/ 1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8" h="200">
                  <a:moveTo>
                    <a:pt x="0" y="100"/>
                  </a:moveTo>
                  <a:lnTo>
                    <a:pt x="0" y="100"/>
                  </a:lnTo>
                  <a:lnTo>
                    <a:pt x="2" y="80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4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20" y="2"/>
                  </a:lnTo>
                  <a:lnTo>
                    <a:pt x="138" y="8"/>
                  </a:lnTo>
                  <a:lnTo>
                    <a:pt x="156" y="18"/>
                  </a:lnTo>
                  <a:lnTo>
                    <a:pt x="170" y="30"/>
                  </a:lnTo>
                  <a:lnTo>
                    <a:pt x="182" y="44"/>
                  </a:lnTo>
                  <a:lnTo>
                    <a:pt x="192" y="62"/>
                  </a:lnTo>
                  <a:lnTo>
                    <a:pt x="196" y="80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6" y="120"/>
                  </a:lnTo>
                  <a:lnTo>
                    <a:pt x="192" y="138"/>
                  </a:lnTo>
                  <a:lnTo>
                    <a:pt x="182" y="156"/>
                  </a:lnTo>
                  <a:lnTo>
                    <a:pt x="170" y="170"/>
                  </a:lnTo>
                  <a:lnTo>
                    <a:pt x="156" y="182"/>
                  </a:lnTo>
                  <a:lnTo>
                    <a:pt x="138" y="192"/>
                  </a:lnTo>
                  <a:lnTo>
                    <a:pt x="120" y="198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80" y="198"/>
                  </a:lnTo>
                  <a:lnTo>
                    <a:pt x="62" y="192"/>
                  </a:lnTo>
                  <a:lnTo>
                    <a:pt x="44" y="182"/>
                  </a:lnTo>
                  <a:lnTo>
                    <a:pt x="30" y="170"/>
                  </a:lnTo>
                  <a:lnTo>
                    <a:pt x="18" y="156"/>
                  </a:lnTo>
                  <a:lnTo>
                    <a:pt x="8" y="138"/>
                  </a:lnTo>
                  <a:lnTo>
                    <a:pt x="2" y="120"/>
                  </a:lnTo>
                  <a:lnTo>
                    <a:pt x="0" y="10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0" name="Freeform 16"/>
            <p:cNvSpPr>
              <a:spLocks/>
            </p:cNvSpPr>
            <p:nvPr/>
          </p:nvSpPr>
          <p:spPr bwMode="auto">
            <a:xfrm>
              <a:off x="4033838" y="3325813"/>
              <a:ext cx="330200" cy="333375"/>
            </a:xfrm>
            <a:custGeom>
              <a:avLst/>
              <a:gdLst>
                <a:gd name="T0" fmla="*/ 0 w 208"/>
                <a:gd name="T1" fmla="*/ 104 h 210"/>
                <a:gd name="T2" fmla="*/ 0 w 208"/>
                <a:gd name="T3" fmla="*/ 104 h 210"/>
                <a:gd name="T4" fmla="*/ 2 w 208"/>
                <a:gd name="T5" fmla="*/ 84 h 210"/>
                <a:gd name="T6" fmla="*/ 8 w 208"/>
                <a:gd name="T7" fmla="*/ 64 h 210"/>
                <a:gd name="T8" fmla="*/ 18 w 208"/>
                <a:gd name="T9" fmla="*/ 46 h 210"/>
                <a:gd name="T10" fmla="*/ 30 w 208"/>
                <a:gd name="T11" fmla="*/ 30 h 210"/>
                <a:gd name="T12" fmla="*/ 46 w 208"/>
                <a:gd name="T13" fmla="*/ 18 h 210"/>
                <a:gd name="T14" fmla="*/ 64 w 208"/>
                <a:gd name="T15" fmla="*/ 8 h 210"/>
                <a:gd name="T16" fmla="*/ 84 w 208"/>
                <a:gd name="T17" fmla="*/ 2 h 210"/>
                <a:gd name="T18" fmla="*/ 104 w 208"/>
                <a:gd name="T19" fmla="*/ 0 h 210"/>
                <a:gd name="T20" fmla="*/ 104 w 208"/>
                <a:gd name="T21" fmla="*/ 0 h 210"/>
                <a:gd name="T22" fmla="*/ 126 w 208"/>
                <a:gd name="T23" fmla="*/ 2 h 210"/>
                <a:gd name="T24" fmla="*/ 144 w 208"/>
                <a:gd name="T25" fmla="*/ 8 h 210"/>
                <a:gd name="T26" fmla="*/ 162 w 208"/>
                <a:gd name="T27" fmla="*/ 18 h 210"/>
                <a:gd name="T28" fmla="*/ 178 w 208"/>
                <a:gd name="T29" fmla="*/ 30 h 210"/>
                <a:gd name="T30" fmla="*/ 190 w 208"/>
                <a:gd name="T31" fmla="*/ 46 h 210"/>
                <a:gd name="T32" fmla="*/ 200 w 208"/>
                <a:gd name="T33" fmla="*/ 64 h 210"/>
                <a:gd name="T34" fmla="*/ 206 w 208"/>
                <a:gd name="T35" fmla="*/ 84 h 210"/>
                <a:gd name="T36" fmla="*/ 208 w 208"/>
                <a:gd name="T37" fmla="*/ 104 h 210"/>
                <a:gd name="T38" fmla="*/ 208 w 208"/>
                <a:gd name="T39" fmla="*/ 104 h 210"/>
                <a:gd name="T40" fmla="*/ 206 w 208"/>
                <a:gd name="T41" fmla="*/ 126 h 210"/>
                <a:gd name="T42" fmla="*/ 200 w 208"/>
                <a:gd name="T43" fmla="*/ 146 h 210"/>
                <a:gd name="T44" fmla="*/ 190 w 208"/>
                <a:gd name="T45" fmla="*/ 164 h 210"/>
                <a:gd name="T46" fmla="*/ 178 w 208"/>
                <a:gd name="T47" fmla="*/ 178 h 210"/>
                <a:gd name="T48" fmla="*/ 162 w 208"/>
                <a:gd name="T49" fmla="*/ 192 h 210"/>
                <a:gd name="T50" fmla="*/ 144 w 208"/>
                <a:gd name="T51" fmla="*/ 200 h 210"/>
                <a:gd name="T52" fmla="*/ 126 w 208"/>
                <a:gd name="T53" fmla="*/ 208 h 210"/>
                <a:gd name="T54" fmla="*/ 104 w 208"/>
                <a:gd name="T55" fmla="*/ 210 h 210"/>
                <a:gd name="T56" fmla="*/ 104 w 208"/>
                <a:gd name="T57" fmla="*/ 210 h 210"/>
                <a:gd name="T58" fmla="*/ 84 w 208"/>
                <a:gd name="T59" fmla="*/ 208 h 210"/>
                <a:gd name="T60" fmla="*/ 64 w 208"/>
                <a:gd name="T61" fmla="*/ 200 h 210"/>
                <a:gd name="T62" fmla="*/ 46 w 208"/>
                <a:gd name="T63" fmla="*/ 192 h 210"/>
                <a:gd name="T64" fmla="*/ 30 w 208"/>
                <a:gd name="T65" fmla="*/ 178 h 210"/>
                <a:gd name="T66" fmla="*/ 18 w 208"/>
                <a:gd name="T67" fmla="*/ 164 h 210"/>
                <a:gd name="T68" fmla="*/ 8 w 208"/>
                <a:gd name="T69" fmla="*/ 146 h 210"/>
                <a:gd name="T70" fmla="*/ 2 w 208"/>
                <a:gd name="T71" fmla="*/ 126 h 210"/>
                <a:gd name="T72" fmla="*/ 0 w 208"/>
                <a:gd name="T73" fmla="*/ 104 h 210"/>
                <a:gd name="T74" fmla="*/ 0 w 208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0" y="104"/>
                  </a:move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6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78"/>
                  </a:lnTo>
                  <a:lnTo>
                    <a:pt x="162" y="192"/>
                  </a:lnTo>
                  <a:lnTo>
                    <a:pt x="144" y="200"/>
                  </a:lnTo>
                  <a:lnTo>
                    <a:pt x="126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0" y="178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1" name="Freeform 17"/>
            <p:cNvSpPr>
              <a:spLocks/>
            </p:cNvSpPr>
            <p:nvPr/>
          </p:nvSpPr>
          <p:spPr bwMode="auto">
            <a:xfrm>
              <a:off x="1960563" y="3325813"/>
              <a:ext cx="333375" cy="333375"/>
            </a:xfrm>
            <a:custGeom>
              <a:avLst/>
              <a:gdLst>
                <a:gd name="T0" fmla="*/ 0 w 210"/>
                <a:gd name="T1" fmla="*/ 104 h 210"/>
                <a:gd name="T2" fmla="*/ 0 w 210"/>
                <a:gd name="T3" fmla="*/ 104 h 210"/>
                <a:gd name="T4" fmla="*/ 4 w 210"/>
                <a:gd name="T5" fmla="*/ 84 h 210"/>
                <a:gd name="T6" fmla="*/ 10 w 210"/>
                <a:gd name="T7" fmla="*/ 64 h 210"/>
                <a:gd name="T8" fmla="*/ 18 w 210"/>
                <a:gd name="T9" fmla="*/ 46 h 210"/>
                <a:gd name="T10" fmla="*/ 32 w 210"/>
                <a:gd name="T11" fmla="*/ 30 h 210"/>
                <a:gd name="T12" fmla="*/ 46 w 210"/>
                <a:gd name="T13" fmla="*/ 18 h 210"/>
                <a:gd name="T14" fmla="*/ 64 w 210"/>
                <a:gd name="T15" fmla="*/ 8 h 210"/>
                <a:gd name="T16" fmla="*/ 84 w 210"/>
                <a:gd name="T17" fmla="*/ 2 h 210"/>
                <a:gd name="T18" fmla="*/ 106 w 210"/>
                <a:gd name="T19" fmla="*/ 0 h 210"/>
                <a:gd name="T20" fmla="*/ 106 w 210"/>
                <a:gd name="T21" fmla="*/ 0 h 210"/>
                <a:gd name="T22" fmla="*/ 126 w 210"/>
                <a:gd name="T23" fmla="*/ 2 h 210"/>
                <a:gd name="T24" fmla="*/ 146 w 210"/>
                <a:gd name="T25" fmla="*/ 8 h 210"/>
                <a:gd name="T26" fmla="*/ 164 w 210"/>
                <a:gd name="T27" fmla="*/ 18 h 210"/>
                <a:gd name="T28" fmla="*/ 180 w 210"/>
                <a:gd name="T29" fmla="*/ 30 h 210"/>
                <a:gd name="T30" fmla="*/ 192 w 210"/>
                <a:gd name="T31" fmla="*/ 46 h 210"/>
                <a:gd name="T32" fmla="*/ 202 w 210"/>
                <a:gd name="T33" fmla="*/ 64 h 210"/>
                <a:gd name="T34" fmla="*/ 208 w 210"/>
                <a:gd name="T35" fmla="*/ 84 h 210"/>
                <a:gd name="T36" fmla="*/ 210 w 210"/>
                <a:gd name="T37" fmla="*/ 104 h 210"/>
                <a:gd name="T38" fmla="*/ 210 w 210"/>
                <a:gd name="T39" fmla="*/ 104 h 210"/>
                <a:gd name="T40" fmla="*/ 208 w 210"/>
                <a:gd name="T41" fmla="*/ 126 h 210"/>
                <a:gd name="T42" fmla="*/ 202 w 210"/>
                <a:gd name="T43" fmla="*/ 146 h 210"/>
                <a:gd name="T44" fmla="*/ 192 w 210"/>
                <a:gd name="T45" fmla="*/ 164 h 210"/>
                <a:gd name="T46" fmla="*/ 180 w 210"/>
                <a:gd name="T47" fmla="*/ 178 h 210"/>
                <a:gd name="T48" fmla="*/ 164 w 210"/>
                <a:gd name="T49" fmla="*/ 192 h 210"/>
                <a:gd name="T50" fmla="*/ 146 w 210"/>
                <a:gd name="T51" fmla="*/ 200 h 210"/>
                <a:gd name="T52" fmla="*/ 126 w 210"/>
                <a:gd name="T53" fmla="*/ 208 h 210"/>
                <a:gd name="T54" fmla="*/ 106 w 210"/>
                <a:gd name="T55" fmla="*/ 210 h 210"/>
                <a:gd name="T56" fmla="*/ 106 w 210"/>
                <a:gd name="T57" fmla="*/ 210 h 210"/>
                <a:gd name="T58" fmla="*/ 84 w 210"/>
                <a:gd name="T59" fmla="*/ 208 h 210"/>
                <a:gd name="T60" fmla="*/ 64 w 210"/>
                <a:gd name="T61" fmla="*/ 200 h 210"/>
                <a:gd name="T62" fmla="*/ 46 w 210"/>
                <a:gd name="T63" fmla="*/ 192 h 210"/>
                <a:gd name="T64" fmla="*/ 32 w 210"/>
                <a:gd name="T65" fmla="*/ 178 h 210"/>
                <a:gd name="T66" fmla="*/ 18 w 210"/>
                <a:gd name="T67" fmla="*/ 164 h 210"/>
                <a:gd name="T68" fmla="*/ 10 w 210"/>
                <a:gd name="T69" fmla="*/ 146 h 210"/>
                <a:gd name="T70" fmla="*/ 4 w 210"/>
                <a:gd name="T71" fmla="*/ 126 h 210"/>
                <a:gd name="T72" fmla="*/ 0 w 210"/>
                <a:gd name="T73" fmla="*/ 104 h 210"/>
                <a:gd name="T74" fmla="*/ 0 w 210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0" h="210">
                  <a:moveTo>
                    <a:pt x="0" y="104"/>
                  </a:moveTo>
                  <a:lnTo>
                    <a:pt x="0" y="104"/>
                  </a:lnTo>
                  <a:lnTo>
                    <a:pt x="4" y="84"/>
                  </a:lnTo>
                  <a:lnTo>
                    <a:pt x="10" y="64"/>
                  </a:lnTo>
                  <a:lnTo>
                    <a:pt x="18" y="46"/>
                  </a:lnTo>
                  <a:lnTo>
                    <a:pt x="32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26" y="2"/>
                  </a:lnTo>
                  <a:lnTo>
                    <a:pt x="146" y="8"/>
                  </a:lnTo>
                  <a:lnTo>
                    <a:pt x="164" y="18"/>
                  </a:lnTo>
                  <a:lnTo>
                    <a:pt x="180" y="30"/>
                  </a:lnTo>
                  <a:lnTo>
                    <a:pt x="192" y="46"/>
                  </a:lnTo>
                  <a:lnTo>
                    <a:pt x="202" y="64"/>
                  </a:lnTo>
                  <a:lnTo>
                    <a:pt x="208" y="84"/>
                  </a:lnTo>
                  <a:lnTo>
                    <a:pt x="210" y="104"/>
                  </a:lnTo>
                  <a:lnTo>
                    <a:pt x="210" y="104"/>
                  </a:lnTo>
                  <a:lnTo>
                    <a:pt x="208" y="126"/>
                  </a:lnTo>
                  <a:lnTo>
                    <a:pt x="202" y="146"/>
                  </a:lnTo>
                  <a:lnTo>
                    <a:pt x="192" y="164"/>
                  </a:lnTo>
                  <a:lnTo>
                    <a:pt x="180" y="178"/>
                  </a:lnTo>
                  <a:lnTo>
                    <a:pt x="164" y="192"/>
                  </a:lnTo>
                  <a:lnTo>
                    <a:pt x="146" y="200"/>
                  </a:lnTo>
                  <a:lnTo>
                    <a:pt x="126" y="208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2" y="178"/>
                  </a:lnTo>
                  <a:lnTo>
                    <a:pt x="18" y="164"/>
                  </a:lnTo>
                  <a:lnTo>
                    <a:pt x="10" y="146"/>
                  </a:lnTo>
                  <a:lnTo>
                    <a:pt x="4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2" name="Freeform 18"/>
            <p:cNvSpPr>
              <a:spLocks/>
            </p:cNvSpPr>
            <p:nvPr/>
          </p:nvSpPr>
          <p:spPr bwMode="auto">
            <a:xfrm>
              <a:off x="2998788" y="4360863"/>
              <a:ext cx="330200" cy="333375"/>
            </a:xfrm>
            <a:custGeom>
              <a:avLst/>
              <a:gdLst>
                <a:gd name="T0" fmla="*/ 104 w 208"/>
                <a:gd name="T1" fmla="*/ 0 h 210"/>
                <a:gd name="T2" fmla="*/ 104 w 208"/>
                <a:gd name="T3" fmla="*/ 0 h 210"/>
                <a:gd name="T4" fmla="*/ 124 w 208"/>
                <a:gd name="T5" fmla="*/ 2 h 210"/>
                <a:gd name="T6" fmla="*/ 144 w 208"/>
                <a:gd name="T7" fmla="*/ 10 h 210"/>
                <a:gd name="T8" fmla="*/ 162 w 208"/>
                <a:gd name="T9" fmla="*/ 18 h 210"/>
                <a:gd name="T10" fmla="*/ 178 w 208"/>
                <a:gd name="T11" fmla="*/ 32 h 210"/>
                <a:gd name="T12" fmla="*/ 190 w 208"/>
                <a:gd name="T13" fmla="*/ 46 h 210"/>
                <a:gd name="T14" fmla="*/ 200 w 208"/>
                <a:gd name="T15" fmla="*/ 64 h 210"/>
                <a:gd name="T16" fmla="*/ 206 w 208"/>
                <a:gd name="T17" fmla="*/ 84 h 210"/>
                <a:gd name="T18" fmla="*/ 208 w 208"/>
                <a:gd name="T19" fmla="*/ 106 h 210"/>
                <a:gd name="T20" fmla="*/ 208 w 208"/>
                <a:gd name="T21" fmla="*/ 106 h 210"/>
                <a:gd name="T22" fmla="*/ 206 w 208"/>
                <a:gd name="T23" fmla="*/ 126 h 210"/>
                <a:gd name="T24" fmla="*/ 200 w 208"/>
                <a:gd name="T25" fmla="*/ 146 h 210"/>
                <a:gd name="T26" fmla="*/ 190 w 208"/>
                <a:gd name="T27" fmla="*/ 164 h 210"/>
                <a:gd name="T28" fmla="*/ 178 w 208"/>
                <a:gd name="T29" fmla="*/ 180 h 210"/>
                <a:gd name="T30" fmla="*/ 162 w 208"/>
                <a:gd name="T31" fmla="*/ 192 h 210"/>
                <a:gd name="T32" fmla="*/ 144 w 208"/>
                <a:gd name="T33" fmla="*/ 202 h 210"/>
                <a:gd name="T34" fmla="*/ 124 w 208"/>
                <a:gd name="T35" fmla="*/ 208 h 210"/>
                <a:gd name="T36" fmla="*/ 104 w 208"/>
                <a:gd name="T37" fmla="*/ 210 h 210"/>
                <a:gd name="T38" fmla="*/ 104 w 208"/>
                <a:gd name="T39" fmla="*/ 210 h 210"/>
                <a:gd name="T40" fmla="*/ 82 w 208"/>
                <a:gd name="T41" fmla="*/ 208 h 210"/>
                <a:gd name="T42" fmla="*/ 64 w 208"/>
                <a:gd name="T43" fmla="*/ 202 h 210"/>
                <a:gd name="T44" fmla="*/ 46 w 208"/>
                <a:gd name="T45" fmla="*/ 192 h 210"/>
                <a:gd name="T46" fmla="*/ 30 w 208"/>
                <a:gd name="T47" fmla="*/ 180 h 210"/>
                <a:gd name="T48" fmla="*/ 18 w 208"/>
                <a:gd name="T49" fmla="*/ 164 h 210"/>
                <a:gd name="T50" fmla="*/ 8 w 208"/>
                <a:gd name="T51" fmla="*/ 146 h 210"/>
                <a:gd name="T52" fmla="*/ 2 w 208"/>
                <a:gd name="T53" fmla="*/ 126 h 210"/>
                <a:gd name="T54" fmla="*/ 0 w 208"/>
                <a:gd name="T55" fmla="*/ 106 h 210"/>
                <a:gd name="T56" fmla="*/ 0 w 208"/>
                <a:gd name="T57" fmla="*/ 106 h 210"/>
                <a:gd name="T58" fmla="*/ 2 w 208"/>
                <a:gd name="T59" fmla="*/ 84 h 210"/>
                <a:gd name="T60" fmla="*/ 8 w 208"/>
                <a:gd name="T61" fmla="*/ 64 h 210"/>
                <a:gd name="T62" fmla="*/ 18 w 208"/>
                <a:gd name="T63" fmla="*/ 46 h 210"/>
                <a:gd name="T64" fmla="*/ 30 w 208"/>
                <a:gd name="T65" fmla="*/ 32 h 210"/>
                <a:gd name="T66" fmla="*/ 46 w 208"/>
                <a:gd name="T67" fmla="*/ 18 h 210"/>
                <a:gd name="T68" fmla="*/ 64 w 208"/>
                <a:gd name="T69" fmla="*/ 10 h 210"/>
                <a:gd name="T70" fmla="*/ 82 w 208"/>
                <a:gd name="T71" fmla="*/ 2 h 210"/>
                <a:gd name="T72" fmla="*/ 104 w 208"/>
                <a:gd name="T73" fmla="*/ 0 h 210"/>
                <a:gd name="T74" fmla="*/ 104 w 208"/>
                <a:gd name="T7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10"/>
                  </a:lnTo>
                  <a:lnTo>
                    <a:pt x="162" y="18"/>
                  </a:lnTo>
                  <a:lnTo>
                    <a:pt x="178" y="32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6"/>
                  </a:lnTo>
                  <a:lnTo>
                    <a:pt x="208" y="106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80"/>
                  </a:lnTo>
                  <a:lnTo>
                    <a:pt x="162" y="192"/>
                  </a:lnTo>
                  <a:lnTo>
                    <a:pt x="144" y="202"/>
                  </a:lnTo>
                  <a:lnTo>
                    <a:pt x="124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2" y="208"/>
                  </a:lnTo>
                  <a:lnTo>
                    <a:pt x="64" y="202"/>
                  </a:lnTo>
                  <a:lnTo>
                    <a:pt x="46" y="192"/>
                  </a:lnTo>
                  <a:lnTo>
                    <a:pt x="30" y="180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2"/>
                  </a:lnTo>
                  <a:lnTo>
                    <a:pt x="46" y="18"/>
                  </a:lnTo>
                  <a:lnTo>
                    <a:pt x="64" y="10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3" name="Freeform 19"/>
            <p:cNvSpPr>
              <a:spLocks/>
            </p:cNvSpPr>
            <p:nvPr/>
          </p:nvSpPr>
          <p:spPr bwMode="auto">
            <a:xfrm>
              <a:off x="2998788" y="2290763"/>
              <a:ext cx="330200" cy="330200"/>
            </a:xfrm>
            <a:custGeom>
              <a:avLst/>
              <a:gdLst>
                <a:gd name="T0" fmla="*/ 104 w 208"/>
                <a:gd name="T1" fmla="*/ 0 h 208"/>
                <a:gd name="T2" fmla="*/ 104 w 208"/>
                <a:gd name="T3" fmla="*/ 0 h 208"/>
                <a:gd name="T4" fmla="*/ 124 w 208"/>
                <a:gd name="T5" fmla="*/ 2 h 208"/>
                <a:gd name="T6" fmla="*/ 144 w 208"/>
                <a:gd name="T7" fmla="*/ 8 h 208"/>
                <a:gd name="T8" fmla="*/ 162 w 208"/>
                <a:gd name="T9" fmla="*/ 18 h 208"/>
                <a:gd name="T10" fmla="*/ 178 w 208"/>
                <a:gd name="T11" fmla="*/ 30 h 208"/>
                <a:gd name="T12" fmla="*/ 190 w 208"/>
                <a:gd name="T13" fmla="*/ 46 h 208"/>
                <a:gd name="T14" fmla="*/ 200 w 208"/>
                <a:gd name="T15" fmla="*/ 64 h 208"/>
                <a:gd name="T16" fmla="*/ 206 w 208"/>
                <a:gd name="T17" fmla="*/ 84 h 208"/>
                <a:gd name="T18" fmla="*/ 208 w 208"/>
                <a:gd name="T19" fmla="*/ 104 h 208"/>
                <a:gd name="T20" fmla="*/ 208 w 208"/>
                <a:gd name="T21" fmla="*/ 104 h 208"/>
                <a:gd name="T22" fmla="*/ 206 w 208"/>
                <a:gd name="T23" fmla="*/ 126 h 208"/>
                <a:gd name="T24" fmla="*/ 200 w 208"/>
                <a:gd name="T25" fmla="*/ 144 h 208"/>
                <a:gd name="T26" fmla="*/ 190 w 208"/>
                <a:gd name="T27" fmla="*/ 162 h 208"/>
                <a:gd name="T28" fmla="*/ 178 w 208"/>
                <a:gd name="T29" fmla="*/ 178 h 208"/>
                <a:gd name="T30" fmla="*/ 162 w 208"/>
                <a:gd name="T31" fmla="*/ 190 h 208"/>
                <a:gd name="T32" fmla="*/ 144 w 208"/>
                <a:gd name="T33" fmla="*/ 200 h 208"/>
                <a:gd name="T34" fmla="*/ 124 w 208"/>
                <a:gd name="T35" fmla="*/ 206 h 208"/>
                <a:gd name="T36" fmla="*/ 104 w 208"/>
                <a:gd name="T37" fmla="*/ 208 h 208"/>
                <a:gd name="T38" fmla="*/ 104 w 208"/>
                <a:gd name="T39" fmla="*/ 208 h 208"/>
                <a:gd name="T40" fmla="*/ 82 w 208"/>
                <a:gd name="T41" fmla="*/ 206 h 208"/>
                <a:gd name="T42" fmla="*/ 64 w 208"/>
                <a:gd name="T43" fmla="*/ 200 h 208"/>
                <a:gd name="T44" fmla="*/ 46 w 208"/>
                <a:gd name="T45" fmla="*/ 190 h 208"/>
                <a:gd name="T46" fmla="*/ 30 w 208"/>
                <a:gd name="T47" fmla="*/ 178 h 208"/>
                <a:gd name="T48" fmla="*/ 18 w 208"/>
                <a:gd name="T49" fmla="*/ 162 h 208"/>
                <a:gd name="T50" fmla="*/ 8 w 208"/>
                <a:gd name="T51" fmla="*/ 144 h 208"/>
                <a:gd name="T52" fmla="*/ 2 w 208"/>
                <a:gd name="T53" fmla="*/ 126 h 208"/>
                <a:gd name="T54" fmla="*/ 0 w 208"/>
                <a:gd name="T55" fmla="*/ 104 h 208"/>
                <a:gd name="T56" fmla="*/ 0 w 208"/>
                <a:gd name="T57" fmla="*/ 104 h 208"/>
                <a:gd name="T58" fmla="*/ 2 w 208"/>
                <a:gd name="T59" fmla="*/ 84 h 208"/>
                <a:gd name="T60" fmla="*/ 8 w 208"/>
                <a:gd name="T61" fmla="*/ 64 h 208"/>
                <a:gd name="T62" fmla="*/ 18 w 208"/>
                <a:gd name="T63" fmla="*/ 46 h 208"/>
                <a:gd name="T64" fmla="*/ 30 w 208"/>
                <a:gd name="T65" fmla="*/ 30 h 208"/>
                <a:gd name="T66" fmla="*/ 46 w 208"/>
                <a:gd name="T67" fmla="*/ 18 h 208"/>
                <a:gd name="T68" fmla="*/ 64 w 208"/>
                <a:gd name="T69" fmla="*/ 8 h 208"/>
                <a:gd name="T70" fmla="*/ 82 w 208"/>
                <a:gd name="T71" fmla="*/ 2 h 208"/>
                <a:gd name="T72" fmla="*/ 104 w 208"/>
                <a:gd name="T73" fmla="*/ 0 h 208"/>
                <a:gd name="T74" fmla="*/ 104 w 208"/>
                <a:gd name="T7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8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4"/>
                  </a:lnTo>
                  <a:lnTo>
                    <a:pt x="190" y="162"/>
                  </a:lnTo>
                  <a:lnTo>
                    <a:pt x="178" y="178"/>
                  </a:lnTo>
                  <a:lnTo>
                    <a:pt x="162" y="190"/>
                  </a:lnTo>
                  <a:lnTo>
                    <a:pt x="144" y="200"/>
                  </a:lnTo>
                  <a:lnTo>
                    <a:pt x="12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82" y="206"/>
                  </a:lnTo>
                  <a:lnTo>
                    <a:pt x="64" y="200"/>
                  </a:lnTo>
                  <a:lnTo>
                    <a:pt x="46" y="190"/>
                  </a:lnTo>
                  <a:lnTo>
                    <a:pt x="30" y="178"/>
                  </a:lnTo>
                  <a:lnTo>
                    <a:pt x="18" y="162"/>
                  </a:lnTo>
                  <a:lnTo>
                    <a:pt x="8" y="144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25" name="대각선 방향의 모서리가 둥근 사각형 24"/>
          <p:cNvSpPr/>
          <p:nvPr/>
        </p:nvSpPr>
        <p:spPr>
          <a:xfrm>
            <a:off x="73165" y="842944"/>
            <a:ext cx="3634739" cy="3430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33CC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직업 및 취업에 관한 인문학적 교육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대각선 방향의 모서리가 둥근 사각형 60"/>
          <p:cNvSpPr/>
          <p:nvPr/>
        </p:nvSpPr>
        <p:spPr>
          <a:xfrm>
            <a:off x="96839" y="4003147"/>
            <a:ext cx="8973565" cy="2450189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63" name="대각선 방향의 모서리가 둥근 사각형 62"/>
          <p:cNvSpPr/>
          <p:nvPr/>
        </p:nvSpPr>
        <p:spPr>
          <a:xfrm>
            <a:off x="88785" y="3933056"/>
            <a:ext cx="3619119" cy="3430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33CC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학교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교수의 역할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81" name="대각선 방향의 모서리가 둥근 사각형 80"/>
          <p:cNvSpPr/>
          <p:nvPr/>
        </p:nvSpPr>
        <p:spPr>
          <a:xfrm rot="19926721">
            <a:off x="444210" y="1634308"/>
            <a:ext cx="1561901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직업이란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?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85" name="대각선 방향의 모서리가 둥근 사각형 84"/>
          <p:cNvSpPr/>
          <p:nvPr/>
        </p:nvSpPr>
        <p:spPr>
          <a:xfrm rot="21323473">
            <a:off x="2265850" y="1465775"/>
            <a:ext cx="1636230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자아실현이란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?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86" name="대각선 방향의 모서리가 둥근 사각형 85"/>
          <p:cNvSpPr/>
          <p:nvPr/>
        </p:nvSpPr>
        <p:spPr>
          <a:xfrm rot="20801956">
            <a:off x="1068907" y="2101827"/>
            <a:ext cx="2376031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내가 진짜 </a:t>
            </a:r>
            <a:r>
              <a:rPr lang="ko-KR" altLang="en-US" sz="1400" dirty="0" err="1" smtClean="0">
                <a:solidFill>
                  <a:schemeClr val="bg1"/>
                </a:solidFill>
                <a:latin typeface="HY헤드라인M"/>
                <a:ea typeface="HY헤드라인M"/>
              </a:rPr>
              <a:t>원하는게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 뭘까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?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87" name="대각선 방향의 모서리가 둥근 사각형 86"/>
          <p:cNvSpPr/>
          <p:nvPr/>
        </p:nvSpPr>
        <p:spPr>
          <a:xfrm rot="344318">
            <a:off x="4084420" y="1602854"/>
            <a:ext cx="2376031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err="1" smtClean="0">
                <a:solidFill>
                  <a:schemeClr val="bg1"/>
                </a:solidFill>
                <a:latin typeface="HY헤드라인M"/>
                <a:ea typeface="HY헤드라인M"/>
              </a:rPr>
              <a:t>덕업일치의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 삶이란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?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88" name="대각선 방향의 모서리가 둥근 사각형 87"/>
          <p:cNvSpPr/>
          <p:nvPr/>
        </p:nvSpPr>
        <p:spPr>
          <a:xfrm rot="646747">
            <a:off x="5922411" y="1359220"/>
            <a:ext cx="2832399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내가 취업을 하려는 진짜 이유는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?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89" name="대각선 방향의 모서리가 둥근 사각형 88"/>
          <p:cNvSpPr/>
          <p:nvPr/>
        </p:nvSpPr>
        <p:spPr>
          <a:xfrm rot="21282194">
            <a:off x="2435310" y="2212232"/>
            <a:ext cx="4417396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내가 원하는 삶을 위해 나는 어떤 준비를 하고 있나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?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96" name="오른쪽 화살표 95"/>
          <p:cNvSpPr/>
          <p:nvPr/>
        </p:nvSpPr>
        <p:spPr>
          <a:xfrm rot="5400000">
            <a:off x="4218136" y="2216557"/>
            <a:ext cx="788073" cy="2500910"/>
          </a:xfrm>
          <a:prstGeom prst="rightArrow">
            <a:avLst>
              <a:gd name="adj1" fmla="val 50000"/>
              <a:gd name="adj2" fmla="val 50000"/>
            </a:avLst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0" name="대각선 방향의 모서리가 둥근 사각형 89"/>
          <p:cNvSpPr/>
          <p:nvPr/>
        </p:nvSpPr>
        <p:spPr>
          <a:xfrm>
            <a:off x="228225" y="3072975"/>
            <a:ext cx="208823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취업하기로 결정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92" name="대각선 방향의 모서리가 둥근 사각형 91"/>
          <p:cNvSpPr/>
          <p:nvPr/>
        </p:nvSpPr>
        <p:spPr>
          <a:xfrm>
            <a:off x="4700265" y="3072975"/>
            <a:ext cx="208823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창업하기로 결정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93" name="대각선 방향의 모서리가 둥근 사각형 92"/>
          <p:cNvSpPr/>
          <p:nvPr/>
        </p:nvSpPr>
        <p:spPr>
          <a:xfrm>
            <a:off x="2464245" y="3072975"/>
            <a:ext cx="208823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smtClean="0">
                <a:solidFill>
                  <a:schemeClr val="tx1"/>
                </a:solidFill>
                <a:latin typeface="HY헤드라인M"/>
                <a:ea typeface="HY헤드라인M"/>
              </a:rPr>
              <a:t>프리랜서의 삶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94" name="대각선 방향의 모서리가 둥근 사각형 93"/>
          <p:cNvSpPr/>
          <p:nvPr/>
        </p:nvSpPr>
        <p:spPr>
          <a:xfrm>
            <a:off x="119492" y="2924944"/>
            <a:ext cx="8950912" cy="580079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95" name="대각선 방향의 모서리가 둥근 사각형 94"/>
          <p:cNvSpPr/>
          <p:nvPr/>
        </p:nvSpPr>
        <p:spPr>
          <a:xfrm>
            <a:off x="6936286" y="3072975"/>
            <a:ext cx="2088232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기타 목표 설정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97" name="대각선 방향의 모서리가 둥근 사각형 96"/>
          <p:cNvSpPr/>
          <p:nvPr/>
        </p:nvSpPr>
        <p:spPr>
          <a:xfrm>
            <a:off x="467544" y="4365104"/>
            <a:ext cx="8352928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본인의 상황을 반영한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명확한 목표설정 유도 및 지도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98" name="대각선 방향의 모서리가 둥근 사각형 97"/>
          <p:cNvSpPr/>
          <p:nvPr/>
        </p:nvSpPr>
        <p:spPr>
          <a:xfrm>
            <a:off x="467544" y="4710743"/>
            <a:ext cx="8352928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목표 달성을 위하여 필요한 준비사항이 무엇인지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어떻게 활동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노력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)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해야 하는지 인식하도록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99" name="대각선 방향의 모서리가 둥근 사각형 98"/>
          <p:cNvSpPr/>
          <p:nvPr/>
        </p:nvSpPr>
        <p:spPr>
          <a:xfrm>
            <a:off x="467544" y="5056382"/>
            <a:ext cx="8352928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학생 개개인이 그러한 활동을 본인 스스로 해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낼수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있다고 생각하도록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00" name="대각선 방향의 모서리가 둥근 사각형 99"/>
          <p:cNvSpPr/>
          <p:nvPr/>
        </p:nvSpPr>
        <p:spPr>
          <a:xfrm>
            <a:off x="467544" y="5402021"/>
            <a:ext cx="8352928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성취감 및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자존감을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키워주는 방향으로 지속적인 지도 및 관련 교육프로그램 운영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01" name="대각선 방향의 모서리가 둥근 사각형 100"/>
          <p:cNvSpPr/>
          <p:nvPr/>
        </p:nvSpPr>
        <p:spPr>
          <a:xfrm>
            <a:off x="467544" y="5747660"/>
            <a:ext cx="8352928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제일 중요한 것은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HY헤드라인M"/>
                <a:ea typeface="HY헤드라인M"/>
              </a:rPr>
              <a:t>활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동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노력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)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경험을 기록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(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블로그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유튜브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등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)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하여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,…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03" name="대각선 방향의 모서리가 둥근 사각형 102"/>
          <p:cNvSpPr/>
          <p:nvPr/>
        </p:nvSpPr>
        <p:spPr>
          <a:xfrm>
            <a:off x="467544" y="6093297"/>
            <a:ext cx="8352928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9CE6B3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산업계가 요구하는 업무관련 역량으로 제시가능 하도록 지도해야 함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41" name="대각선 방향의 모서리가 둥근 사각형 40"/>
          <p:cNvSpPr/>
          <p:nvPr/>
        </p:nvSpPr>
        <p:spPr>
          <a:xfrm>
            <a:off x="5749381" y="2419033"/>
            <a:ext cx="2832399" cy="288031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66FF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사람들에게 박수 받는 삶이란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?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186723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-28208"/>
            <a:ext cx="9144000" cy="5905480"/>
          </a:xfrm>
          <a:custGeom>
            <a:avLst/>
            <a:gdLst>
              <a:gd name="connsiteX0" fmla="*/ 0 w 9144000"/>
              <a:gd name="connsiteY0" fmla="*/ 0 h 4533900"/>
              <a:gd name="connsiteX1" fmla="*/ 6877050 w 9144000"/>
              <a:gd name="connsiteY1" fmla="*/ 0 h 4533900"/>
              <a:gd name="connsiteX2" fmla="*/ 9144000 w 9144000"/>
              <a:gd name="connsiteY2" fmla="*/ 2266950 h 4533900"/>
              <a:gd name="connsiteX3" fmla="*/ 6877050 w 9144000"/>
              <a:gd name="connsiteY3" fmla="*/ 4533900 h 4533900"/>
              <a:gd name="connsiteX4" fmla="*/ 0 w 9144000"/>
              <a:gd name="connsiteY4" fmla="*/ 4533900 h 4533900"/>
              <a:gd name="connsiteX5" fmla="*/ 0 w 9144000"/>
              <a:gd name="connsiteY5" fmla="*/ 0 h 4533900"/>
              <a:gd name="connsiteX0" fmla="*/ 0 w 9144000"/>
              <a:gd name="connsiteY0" fmla="*/ 0 h 4533900"/>
              <a:gd name="connsiteX1" fmla="*/ 6877050 w 9144000"/>
              <a:gd name="connsiteY1" fmla="*/ 0 h 4533900"/>
              <a:gd name="connsiteX2" fmla="*/ 9144000 w 9144000"/>
              <a:gd name="connsiteY2" fmla="*/ 2266950 h 4533900"/>
              <a:gd name="connsiteX3" fmla="*/ 6877050 w 9144000"/>
              <a:gd name="connsiteY3" fmla="*/ 4533900 h 4533900"/>
              <a:gd name="connsiteX4" fmla="*/ 0 w 9144000"/>
              <a:gd name="connsiteY4" fmla="*/ 4533900 h 4533900"/>
              <a:gd name="connsiteX5" fmla="*/ 0 w 9144000"/>
              <a:gd name="connsiteY5" fmla="*/ 0 h 4533900"/>
              <a:gd name="connsiteX0" fmla="*/ 0 w 9521825"/>
              <a:gd name="connsiteY0" fmla="*/ 0 h 4533900"/>
              <a:gd name="connsiteX1" fmla="*/ 9144000 w 9521825"/>
              <a:gd name="connsiteY1" fmla="*/ 0 h 4533900"/>
              <a:gd name="connsiteX2" fmla="*/ 9144000 w 9521825"/>
              <a:gd name="connsiteY2" fmla="*/ 2266950 h 4533900"/>
              <a:gd name="connsiteX3" fmla="*/ 6877050 w 9521825"/>
              <a:gd name="connsiteY3" fmla="*/ 4533900 h 4533900"/>
              <a:gd name="connsiteX4" fmla="*/ 0 w 9521825"/>
              <a:gd name="connsiteY4" fmla="*/ 4533900 h 4533900"/>
              <a:gd name="connsiteX5" fmla="*/ 0 w 9521825"/>
              <a:gd name="connsiteY5" fmla="*/ 0 h 4533900"/>
              <a:gd name="connsiteX0" fmla="*/ 0 w 9144000"/>
              <a:gd name="connsiteY0" fmla="*/ 0 h 4533900"/>
              <a:gd name="connsiteX1" fmla="*/ 9144000 w 9144000"/>
              <a:gd name="connsiteY1" fmla="*/ 0 h 4533900"/>
              <a:gd name="connsiteX2" fmla="*/ 9144000 w 9144000"/>
              <a:gd name="connsiteY2" fmla="*/ 2266950 h 4533900"/>
              <a:gd name="connsiteX3" fmla="*/ 6877050 w 9144000"/>
              <a:gd name="connsiteY3" fmla="*/ 4533900 h 4533900"/>
              <a:gd name="connsiteX4" fmla="*/ 0 w 9144000"/>
              <a:gd name="connsiteY4" fmla="*/ 4533900 h 4533900"/>
              <a:gd name="connsiteX5" fmla="*/ 0 w 9144000"/>
              <a:gd name="connsiteY5" fmla="*/ 0 h 4533900"/>
              <a:gd name="connsiteX0" fmla="*/ 0 w 9144000"/>
              <a:gd name="connsiteY0" fmla="*/ 0 h 4533900"/>
              <a:gd name="connsiteX1" fmla="*/ 9144000 w 9144000"/>
              <a:gd name="connsiteY1" fmla="*/ 0 h 4533900"/>
              <a:gd name="connsiteX2" fmla="*/ 9144000 w 9144000"/>
              <a:gd name="connsiteY2" fmla="*/ 2266950 h 4533900"/>
              <a:gd name="connsiteX3" fmla="*/ 6877050 w 9144000"/>
              <a:gd name="connsiteY3" fmla="*/ 4533900 h 4533900"/>
              <a:gd name="connsiteX4" fmla="*/ 0 w 9144000"/>
              <a:gd name="connsiteY4" fmla="*/ 4533900 h 4533900"/>
              <a:gd name="connsiteX5" fmla="*/ 0 w 9144000"/>
              <a:gd name="connsiteY5" fmla="*/ 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533900">
                <a:moveTo>
                  <a:pt x="0" y="0"/>
                </a:moveTo>
                <a:lnTo>
                  <a:pt x="9144000" y="0"/>
                </a:lnTo>
                <a:lnTo>
                  <a:pt x="9144000" y="2266950"/>
                </a:lnTo>
                <a:lnTo>
                  <a:pt x="6877050" y="4533900"/>
                </a:lnTo>
                <a:lnTo>
                  <a:pt x="0" y="4533900"/>
                </a:lnTo>
                <a:lnTo>
                  <a:pt x="0" y="0"/>
                </a:lnTo>
                <a:close/>
              </a:path>
            </a:pathLst>
          </a:custGeom>
          <a:solidFill>
            <a:srgbClr val="3F7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5700712"/>
            <a:ext cx="9144000" cy="1157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6516216" y="3436972"/>
            <a:ext cx="2627780" cy="3429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각 삼각형 5"/>
          <p:cNvSpPr/>
          <p:nvPr/>
        </p:nvSpPr>
        <p:spPr>
          <a:xfrm rot="5400000">
            <a:off x="0" y="0"/>
            <a:ext cx="3565321" cy="3565321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양쪽 모서리가 둥근 사각형 16"/>
          <p:cNvSpPr/>
          <p:nvPr/>
        </p:nvSpPr>
        <p:spPr>
          <a:xfrm rot="5400000">
            <a:off x="3545304" y="-3284656"/>
            <a:ext cx="936104" cy="802671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텍스트 개체 틀 61"/>
          <p:cNvSpPr txBox="1">
            <a:spLocks/>
          </p:cNvSpPr>
          <p:nvPr/>
        </p:nvSpPr>
        <p:spPr>
          <a:xfrm>
            <a:off x="381000" y="404664"/>
            <a:ext cx="2750840" cy="618778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  <a:tabLst>
                <a:tab pos="2960688" algn="l"/>
              </a:tabLst>
            </a:pPr>
            <a:r>
              <a:rPr lang="ko-KR" altLang="en-US" sz="40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발표 순서</a:t>
            </a:r>
            <a:endParaRPr lang="en-US" altLang="ko-KR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51992" y="1728035"/>
            <a:ext cx="5184576" cy="648072"/>
            <a:chOff x="899592" y="1700808"/>
            <a:chExt cx="5184576" cy="648072"/>
          </a:xfrm>
        </p:grpSpPr>
        <p:sp>
          <p:nvSpPr>
            <p:cNvPr id="16" name="양쪽 모서리가 둥근 사각형 15"/>
            <p:cNvSpPr/>
            <p:nvPr/>
          </p:nvSpPr>
          <p:spPr>
            <a:xfrm rot="5400000">
              <a:off x="3167844" y="-567444"/>
              <a:ext cx="648072" cy="5184576"/>
            </a:xfrm>
            <a:prstGeom prst="round2SameRect">
              <a:avLst>
                <a:gd name="adj1" fmla="val 0"/>
                <a:gd name="adj2" fmla="val 4834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텍스트 개체 틀 61"/>
            <p:cNvSpPr txBox="1">
              <a:spLocks/>
            </p:cNvSpPr>
            <p:nvPr/>
          </p:nvSpPr>
          <p:spPr>
            <a:xfrm>
              <a:off x="1403648" y="1764796"/>
              <a:ext cx="4536504" cy="485788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latinLnBrk="1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  <a:tabLst>
                  <a:tab pos="2960688" algn="l"/>
                </a:tabLst>
              </a:pPr>
              <a:r>
                <a:rPr lang="en-US" altLang="ko-KR" sz="32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4</a:t>
              </a:r>
              <a:r>
                <a:rPr lang="ko-KR" altLang="en-US" sz="32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장 </a:t>
              </a:r>
              <a:r>
                <a:rPr lang="en-US" altLang="ko-KR" sz="3200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BootCamp</a:t>
              </a:r>
              <a:endPara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51992" y="2477312"/>
            <a:ext cx="5184576" cy="648072"/>
            <a:chOff x="899592" y="1700808"/>
            <a:chExt cx="5184576" cy="648072"/>
          </a:xfrm>
        </p:grpSpPr>
        <p:sp>
          <p:nvSpPr>
            <p:cNvPr id="34" name="양쪽 모서리가 둥근 사각형 33"/>
            <p:cNvSpPr/>
            <p:nvPr/>
          </p:nvSpPr>
          <p:spPr>
            <a:xfrm rot="5400000">
              <a:off x="3167844" y="-567444"/>
              <a:ext cx="648072" cy="5184576"/>
            </a:xfrm>
            <a:prstGeom prst="round2SameRect">
              <a:avLst>
                <a:gd name="adj1" fmla="val 0"/>
                <a:gd name="adj2" fmla="val 4834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5" name="텍스트 개체 틀 61"/>
            <p:cNvSpPr txBox="1">
              <a:spLocks/>
            </p:cNvSpPr>
            <p:nvPr/>
          </p:nvSpPr>
          <p:spPr>
            <a:xfrm>
              <a:off x="1403648" y="1764796"/>
              <a:ext cx="4536504" cy="485788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latinLnBrk="1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  <a:tabLst>
                  <a:tab pos="2960688" algn="l"/>
                </a:tabLst>
              </a:pPr>
              <a:r>
                <a:rPr lang="en-US" altLang="ko-KR" sz="32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4</a:t>
              </a:r>
              <a:r>
                <a:rPr lang="ko-KR" altLang="en-US" sz="32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장은</a:t>
              </a:r>
              <a:r>
                <a:rPr lang="en-US" altLang="ko-KR" sz="32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,…</a:t>
              </a:r>
              <a:endPara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051992" y="3975866"/>
            <a:ext cx="5184576" cy="648072"/>
            <a:chOff x="899592" y="1700808"/>
            <a:chExt cx="5184576" cy="648072"/>
          </a:xfrm>
        </p:grpSpPr>
        <p:sp>
          <p:nvSpPr>
            <p:cNvPr id="40" name="양쪽 모서리가 둥근 사각형 39"/>
            <p:cNvSpPr/>
            <p:nvPr/>
          </p:nvSpPr>
          <p:spPr>
            <a:xfrm rot="5400000">
              <a:off x="3167844" y="-567444"/>
              <a:ext cx="648072" cy="5184576"/>
            </a:xfrm>
            <a:prstGeom prst="round2SameRect">
              <a:avLst>
                <a:gd name="adj1" fmla="val 0"/>
                <a:gd name="adj2" fmla="val 4834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1" name="텍스트 개체 틀 61"/>
            <p:cNvSpPr txBox="1">
              <a:spLocks/>
            </p:cNvSpPr>
            <p:nvPr/>
          </p:nvSpPr>
          <p:spPr>
            <a:xfrm>
              <a:off x="1403648" y="1764796"/>
              <a:ext cx="4536504" cy="485788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latinLnBrk="1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  <a:tabLst>
                  <a:tab pos="2960688" algn="l"/>
                </a:tabLst>
              </a:pPr>
              <a:endPara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051992" y="4725144"/>
            <a:ext cx="5184576" cy="648072"/>
            <a:chOff x="899592" y="1700808"/>
            <a:chExt cx="5184576" cy="648072"/>
          </a:xfrm>
        </p:grpSpPr>
        <p:sp>
          <p:nvSpPr>
            <p:cNvPr id="43" name="양쪽 모서리가 둥근 사각형 42"/>
            <p:cNvSpPr/>
            <p:nvPr/>
          </p:nvSpPr>
          <p:spPr>
            <a:xfrm rot="5400000">
              <a:off x="3167844" y="-567444"/>
              <a:ext cx="648072" cy="5184576"/>
            </a:xfrm>
            <a:prstGeom prst="round2SameRect">
              <a:avLst>
                <a:gd name="adj1" fmla="val 0"/>
                <a:gd name="adj2" fmla="val 4834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4" name="텍스트 개체 틀 61"/>
            <p:cNvSpPr txBox="1">
              <a:spLocks/>
            </p:cNvSpPr>
            <p:nvPr/>
          </p:nvSpPr>
          <p:spPr>
            <a:xfrm>
              <a:off x="1403648" y="1764796"/>
              <a:ext cx="4536504" cy="485788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latinLnBrk="1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  <a:tabLst>
                  <a:tab pos="2960688" algn="l"/>
                </a:tabLst>
              </a:pPr>
              <a:endPara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24" name="Picture 4" descr="https://www.knu.ac.kr/wbbs/assets/images/common/header_logo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6355835"/>
            <a:ext cx="1368152" cy="35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051992" y="3241285"/>
            <a:ext cx="5184576" cy="648072"/>
            <a:chOff x="899592" y="1700808"/>
            <a:chExt cx="5184576" cy="648072"/>
          </a:xfrm>
        </p:grpSpPr>
        <p:sp>
          <p:nvSpPr>
            <p:cNvPr id="26" name="양쪽 모서리가 둥근 사각형 25"/>
            <p:cNvSpPr/>
            <p:nvPr/>
          </p:nvSpPr>
          <p:spPr>
            <a:xfrm rot="5400000">
              <a:off x="3167844" y="-567444"/>
              <a:ext cx="648072" cy="5184576"/>
            </a:xfrm>
            <a:prstGeom prst="round2SameRect">
              <a:avLst>
                <a:gd name="adj1" fmla="val 0"/>
                <a:gd name="adj2" fmla="val 48344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" name="텍스트 개체 틀 61"/>
            <p:cNvSpPr txBox="1">
              <a:spLocks/>
            </p:cNvSpPr>
            <p:nvPr/>
          </p:nvSpPr>
          <p:spPr>
            <a:xfrm>
              <a:off x="1403648" y="1764796"/>
              <a:ext cx="4536504" cy="485788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latinLnBrk="1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  <a:tabLst>
                  <a:tab pos="2960688" algn="l"/>
                </a:tabLst>
              </a:pPr>
              <a:r>
                <a:rPr lang="en-US" altLang="ko-KR" sz="32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KNU.UTIL.LOG</a:t>
              </a:r>
              <a:endPara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86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대각선 방향의 모서리가 둥근 사각형 42"/>
          <p:cNvSpPr/>
          <p:nvPr/>
        </p:nvSpPr>
        <p:spPr>
          <a:xfrm>
            <a:off x="1259632" y="1898210"/>
            <a:ext cx="6840760" cy="2826934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4800" dirty="0" smtClean="0">
                <a:solidFill>
                  <a:schemeClr val="tx1"/>
                </a:solidFill>
                <a:latin typeface="HY헤드라인M"/>
                <a:ea typeface="HY헤드라인M"/>
              </a:rPr>
              <a:t>감사합니다</a:t>
            </a:r>
            <a:r>
              <a:rPr lang="en-US" altLang="ko-KR" sz="4800" dirty="0" smtClean="0">
                <a:solidFill>
                  <a:schemeClr val="tx1"/>
                </a:solidFill>
                <a:latin typeface="HY헤드라인M"/>
                <a:ea typeface="HY헤드라인M"/>
              </a:rPr>
              <a:t>!</a:t>
            </a:r>
            <a:endParaRPr lang="en-US" altLang="ko-KR" sz="48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381117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대각선 방향의 모서리가 둥근 사각형 50"/>
          <p:cNvSpPr/>
          <p:nvPr/>
        </p:nvSpPr>
        <p:spPr>
          <a:xfrm>
            <a:off x="81219" y="913036"/>
            <a:ext cx="8973565" cy="2770150"/>
          </a:xfrm>
          <a:prstGeom prst="round2DiagRect">
            <a:avLst>
              <a:gd name="adj1" fmla="val 8376"/>
              <a:gd name="adj2" fmla="val 3582"/>
            </a:avLst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62" name="텍스트 개체 틀 61"/>
          <p:cNvSpPr>
            <a:spLocks noGrp="1"/>
          </p:cNvSpPr>
          <p:nvPr>
            <p:ph type="body" sz="quarter" idx="16"/>
          </p:nvPr>
        </p:nvSpPr>
        <p:spPr>
          <a:xfrm>
            <a:off x="381000" y="361950"/>
            <a:ext cx="6927304" cy="428625"/>
          </a:xfrm>
        </p:spPr>
        <p:txBody>
          <a:bodyPr/>
          <a:lstStyle/>
          <a:p>
            <a:pPr>
              <a:tabLst>
                <a:tab pos="2960688" algn="l"/>
              </a:tabLst>
            </a:pPr>
            <a:r>
              <a:rPr lang="en-US" altLang="ko-KR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장은</a:t>
            </a:r>
            <a:r>
              <a:rPr lang="en-US" altLang="ko-KR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,…</a:t>
            </a:r>
            <a:endParaRPr lang="en-US" altLang="ko-KR" sz="1600" b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90572" y="378695"/>
            <a:ext cx="320769" cy="304800"/>
            <a:chOff x="338" y="910"/>
            <a:chExt cx="164" cy="164"/>
          </a:xfrm>
        </p:grpSpPr>
        <p:pic>
          <p:nvPicPr>
            <p:cNvPr id="203" name="Picture 55" descr="shadow_1_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38" y="910"/>
              <a:ext cx="164" cy="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" name="Oval 56"/>
            <p:cNvSpPr>
              <a:spLocks noChangeArrowheads="1"/>
            </p:cNvSpPr>
            <p:nvPr/>
          </p:nvSpPr>
          <p:spPr bwMode="gray">
            <a:xfrm rot="-10876022" flipH="1" flipV="1">
              <a:off x="365" y="937"/>
              <a:ext cx="110" cy="109"/>
            </a:xfrm>
            <a:prstGeom prst="ellipse">
              <a:avLst/>
            </a:prstGeom>
            <a:gradFill rotWithShape="1">
              <a:gsLst>
                <a:gs pos="0">
                  <a:srgbClr val="4EA88A"/>
                </a:gs>
                <a:gs pos="100000">
                  <a:srgbClr val="4EA88A">
                    <a:gamma/>
                    <a:shade val="83529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 dirty="0">
                <a:solidFill>
                  <a:srgbClr val="000000"/>
                </a:solidFill>
                <a:latin typeface="Arial"/>
                <a:ea typeface="굴림" charset="-127"/>
              </a:endParaRPr>
            </a:p>
          </p:txBody>
        </p:sp>
        <p:pic>
          <p:nvPicPr>
            <p:cNvPr id="205" name="Picture 57" descr="Picture2"/>
            <p:cNvPicPr>
              <a:picLocks noChangeAspect="1" noChangeArrowheads="1"/>
            </p:cNvPicPr>
            <p:nvPr/>
          </p:nvPicPr>
          <p:blipFill>
            <a:blip r:embed="rId3" cstate="print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73" y="946"/>
              <a:ext cx="91" cy="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205"/>
          <p:cNvGrpSpPr/>
          <p:nvPr/>
        </p:nvGrpSpPr>
        <p:grpSpPr>
          <a:xfrm>
            <a:off x="81777" y="384036"/>
            <a:ext cx="338360" cy="323853"/>
            <a:chOff x="1935163" y="2262188"/>
            <a:chExt cx="2457450" cy="2460625"/>
          </a:xfrm>
          <a:solidFill>
            <a:schemeClr val="accent1"/>
          </a:solidFill>
        </p:grpSpPr>
        <p:sp>
          <p:nvSpPr>
            <p:cNvPr id="207" name="Freeform 13"/>
            <p:cNvSpPr>
              <a:spLocks/>
            </p:cNvSpPr>
            <p:nvPr/>
          </p:nvSpPr>
          <p:spPr bwMode="auto">
            <a:xfrm>
              <a:off x="1935163" y="2262188"/>
              <a:ext cx="2457450" cy="2460625"/>
            </a:xfrm>
            <a:custGeom>
              <a:avLst/>
              <a:gdLst>
                <a:gd name="T0" fmla="*/ 1548 w 1548"/>
                <a:gd name="T1" fmla="*/ 814 h 1550"/>
                <a:gd name="T2" fmla="*/ 1532 w 1548"/>
                <a:gd name="T3" fmla="*/ 930 h 1550"/>
                <a:gd name="T4" fmla="*/ 1502 w 1548"/>
                <a:gd name="T5" fmla="*/ 1042 h 1550"/>
                <a:gd name="T6" fmla="*/ 1454 w 1548"/>
                <a:gd name="T7" fmla="*/ 1144 h 1550"/>
                <a:gd name="T8" fmla="*/ 1394 w 1548"/>
                <a:gd name="T9" fmla="*/ 1238 h 1550"/>
                <a:gd name="T10" fmla="*/ 1322 w 1548"/>
                <a:gd name="T11" fmla="*/ 1322 h 1550"/>
                <a:gd name="T12" fmla="*/ 1238 w 1548"/>
                <a:gd name="T13" fmla="*/ 1396 h 1550"/>
                <a:gd name="T14" fmla="*/ 1144 w 1548"/>
                <a:gd name="T15" fmla="*/ 1456 h 1550"/>
                <a:gd name="T16" fmla="*/ 1040 w 1548"/>
                <a:gd name="T17" fmla="*/ 1502 h 1550"/>
                <a:gd name="T18" fmla="*/ 930 w 1548"/>
                <a:gd name="T19" fmla="*/ 1534 h 1550"/>
                <a:gd name="T20" fmla="*/ 814 w 1548"/>
                <a:gd name="T21" fmla="*/ 1548 h 1550"/>
                <a:gd name="T22" fmla="*/ 734 w 1548"/>
                <a:gd name="T23" fmla="*/ 1548 h 1550"/>
                <a:gd name="T24" fmla="*/ 618 w 1548"/>
                <a:gd name="T25" fmla="*/ 1534 h 1550"/>
                <a:gd name="T26" fmla="*/ 508 w 1548"/>
                <a:gd name="T27" fmla="*/ 1502 h 1550"/>
                <a:gd name="T28" fmla="*/ 404 w 1548"/>
                <a:gd name="T29" fmla="*/ 1456 h 1550"/>
                <a:gd name="T30" fmla="*/ 310 w 1548"/>
                <a:gd name="T31" fmla="*/ 1396 h 1550"/>
                <a:gd name="T32" fmla="*/ 226 w 1548"/>
                <a:gd name="T33" fmla="*/ 1322 h 1550"/>
                <a:gd name="T34" fmla="*/ 154 w 1548"/>
                <a:gd name="T35" fmla="*/ 1238 h 1550"/>
                <a:gd name="T36" fmla="*/ 92 w 1548"/>
                <a:gd name="T37" fmla="*/ 1144 h 1550"/>
                <a:gd name="T38" fmla="*/ 46 w 1548"/>
                <a:gd name="T39" fmla="*/ 1042 h 1550"/>
                <a:gd name="T40" fmla="*/ 14 w 1548"/>
                <a:gd name="T41" fmla="*/ 930 h 1550"/>
                <a:gd name="T42" fmla="*/ 0 w 1548"/>
                <a:gd name="T43" fmla="*/ 814 h 1550"/>
                <a:gd name="T44" fmla="*/ 0 w 1548"/>
                <a:gd name="T45" fmla="*/ 734 h 1550"/>
                <a:gd name="T46" fmla="*/ 14 w 1548"/>
                <a:gd name="T47" fmla="*/ 618 h 1550"/>
                <a:gd name="T48" fmla="*/ 46 w 1548"/>
                <a:gd name="T49" fmla="*/ 508 h 1550"/>
                <a:gd name="T50" fmla="*/ 92 w 1548"/>
                <a:gd name="T51" fmla="*/ 406 h 1550"/>
                <a:gd name="T52" fmla="*/ 154 w 1548"/>
                <a:gd name="T53" fmla="*/ 312 h 1550"/>
                <a:gd name="T54" fmla="*/ 226 w 1548"/>
                <a:gd name="T55" fmla="*/ 226 h 1550"/>
                <a:gd name="T56" fmla="*/ 310 w 1548"/>
                <a:gd name="T57" fmla="*/ 154 h 1550"/>
                <a:gd name="T58" fmla="*/ 404 w 1548"/>
                <a:gd name="T59" fmla="*/ 94 h 1550"/>
                <a:gd name="T60" fmla="*/ 508 w 1548"/>
                <a:gd name="T61" fmla="*/ 48 h 1550"/>
                <a:gd name="T62" fmla="*/ 618 w 1548"/>
                <a:gd name="T63" fmla="*/ 16 h 1550"/>
                <a:gd name="T64" fmla="*/ 734 w 1548"/>
                <a:gd name="T65" fmla="*/ 2 h 1550"/>
                <a:gd name="T66" fmla="*/ 814 w 1548"/>
                <a:gd name="T67" fmla="*/ 2 h 1550"/>
                <a:gd name="T68" fmla="*/ 930 w 1548"/>
                <a:gd name="T69" fmla="*/ 16 h 1550"/>
                <a:gd name="T70" fmla="*/ 1040 w 1548"/>
                <a:gd name="T71" fmla="*/ 48 h 1550"/>
                <a:gd name="T72" fmla="*/ 1144 w 1548"/>
                <a:gd name="T73" fmla="*/ 94 h 1550"/>
                <a:gd name="T74" fmla="*/ 1238 w 1548"/>
                <a:gd name="T75" fmla="*/ 154 h 1550"/>
                <a:gd name="T76" fmla="*/ 1322 w 1548"/>
                <a:gd name="T77" fmla="*/ 226 h 1550"/>
                <a:gd name="T78" fmla="*/ 1394 w 1548"/>
                <a:gd name="T79" fmla="*/ 312 h 1550"/>
                <a:gd name="T80" fmla="*/ 1454 w 1548"/>
                <a:gd name="T81" fmla="*/ 406 h 1550"/>
                <a:gd name="T82" fmla="*/ 1502 w 1548"/>
                <a:gd name="T83" fmla="*/ 508 h 1550"/>
                <a:gd name="T84" fmla="*/ 1532 w 1548"/>
                <a:gd name="T85" fmla="*/ 618 h 1550"/>
                <a:gd name="T86" fmla="*/ 1548 w 1548"/>
                <a:gd name="T87" fmla="*/ 734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8" h="1550">
                  <a:moveTo>
                    <a:pt x="1548" y="774"/>
                  </a:moveTo>
                  <a:lnTo>
                    <a:pt x="1548" y="774"/>
                  </a:lnTo>
                  <a:lnTo>
                    <a:pt x="1548" y="814"/>
                  </a:lnTo>
                  <a:lnTo>
                    <a:pt x="1544" y="854"/>
                  </a:lnTo>
                  <a:lnTo>
                    <a:pt x="1540" y="892"/>
                  </a:lnTo>
                  <a:lnTo>
                    <a:pt x="1532" y="930"/>
                  </a:lnTo>
                  <a:lnTo>
                    <a:pt x="1524" y="968"/>
                  </a:lnTo>
                  <a:lnTo>
                    <a:pt x="1514" y="1006"/>
                  </a:lnTo>
                  <a:lnTo>
                    <a:pt x="1502" y="1042"/>
                  </a:lnTo>
                  <a:lnTo>
                    <a:pt x="1488" y="1076"/>
                  </a:lnTo>
                  <a:lnTo>
                    <a:pt x="1472" y="1110"/>
                  </a:lnTo>
                  <a:lnTo>
                    <a:pt x="1454" y="1144"/>
                  </a:lnTo>
                  <a:lnTo>
                    <a:pt x="1436" y="1176"/>
                  </a:lnTo>
                  <a:lnTo>
                    <a:pt x="1416" y="1208"/>
                  </a:lnTo>
                  <a:lnTo>
                    <a:pt x="1394" y="1238"/>
                  </a:lnTo>
                  <a:lnTo>
                    <a:pt x="1372" y="1268"/>
                  </a:lnTo>
                  <a:lnTo>
                    <a:pt x="1348" y="1296"/>
                  </a:lnTo>
                  <a:lnTo>
                    <a:pt x="1322" y="1322"/>
                  </a:lnTo>
                  <a:lnTo>
                    <a:pt x="1294" y="1348"/>
                  </a:lnTo>
                  <a:lnTo>
                    <a:pt x="1266" y="1372"/>
                  </a:lnTo>
                  <a:lnTo>
                    <a:pt x="1238" y="1396"/>
                  </a:lnTo>
                  <a:lnTo>
                    <a:pt x="1206" y="1418"/>
                  </a:lnTo>
                  <a:lnTo>
                    <a:pt x="1176" y="1438"/>
                  </a:lnTo>
                  <a:lnTo>
                    <a:pt x="1144" y="1456"/>
                  </a:lnTo>
                  <a:lnTo>
                    <a:pt x="1110" y="1472"/>
                  </a:lnTo>
                  <a:lnTo>
                    <a:pt x="1076" y="1488"/>
                  </a:lnTo>
                  <a:lnTo>
                    <a:pt x="1040" y="1502"/>
                  </a:lnTo>
                  <a:lnTo>
                    <a:pt x="1004" y="1514"/>
                  </a:lnTo>
                  <a:lnTo>
                    <a:pt x="968" y="1524"/>
                  </a:lnTo>
                  <a:lnTo>
                    <a:pt x="930" y="1534"/>
                  </a:lnTo>
                  <a:lnTo>
                    <a:pt x="892" y="1540"/>
                  </a:lnTo>
                  <a:lnTo>
                    <a:pt x="854" y="1546"/>
                  </a:lnTo>
                  <a:lnTo>
                    <a:pt x="814" y="1548"/>
                  </a:lnTo>
                  <a:lnTo>
                    <a:pt x="774" y="1550"/>
                  </a:lnTo>
                  <a:lnTo>
                    <a:pt x="774" y="1550"/>
                  </a:lnTo>
                  <a:lnTo>
                    <a:pt x="734" y="1548"/>
                  </a:lnTo>
                  <a:lnTo>
                    <a:pt x="694" y="1546"/>
                  </a:lnTo>
                  <a:lnTo>
                    <a:pt x="656" y="1540"/>
                  </a:lnTo>
                  <a:lnTo>
                    <a:pt x="618" y="1534"/>
                  </a:lnTo>
                  <a:lnTo>
                    <a:pt x="580" y="1524"/>
                  </a:lnTo>
                  <a:lnTo>
                    <a:pt x="544" y="1514"/>
                  </a:lnTo>
                  <a:lnTo>
                    <a:pt x="508" y="1502"/>
                  </a:lnTo>
                  <a:lnTo>
                    <a:pt x="472" y="1488"/>
                  </a:lnTo>
                  <a:lnTo>
                    <a:pt x="438" y="1472"/>
                  </a:lnTo>
                  <a:lnTo>
                    <a:pt x="404" y="1456"/>
                  </a:lnTo>
                  <a:lnTo>
                    <a:pt x="372" y="1438"/>
                  </a:lnTo>
                  <a:lnTo>
                    <a:pt x="340" y="1418"/>
                  </a:lnTo>
                  <a:lnTo>
                    <a:pt x="310" y="1396"/>
                  </a:lnTo>
                  <a:lnTo>
                    <a:pt x="282" y="1372"/>
                  </a:lnTo>
                  <a:lnTo>
                    <a:pt x="252" y="1348"/>
                  </a:lnTo>
                  <a:lnTo>
                    <a:pt x="226" y="1322"/>
                  </a:lnTo>
                  <a:lnTo>
                    <a:pt x="200" y="1296"/>
                  </a:lnTo>
                  <a:lnTo>
                    <a:pt x="176" y="1268"/>
                  </a:lnTo>
                  <a:lnTo>
                    <a:pt x="154" y="1238"/>
                  </a:lnTo>
                  <a:lnTo>
                    <a:pt x="132" y="1208"/>
                  </a:lnTo>
                  <a:lnTo>
                    <a:pt x="112" y="1176"/>
                  </a:lnTo>
                  <a:lnTo>
                    <a:pt x="92" y="1144"/>
                  </a:lnTo>
                  <a:lnTo>
                    <a:pt x="76" y="1110"/>
                  </a:lnTo>
                  <a:lnTo>
                    <a:pt x="60" y="1076"/>
                  </a:lnTo>
                  <a:lnTo>
                    <a:pt x="46" y="1042"/>
                  </a:lnTo>
                  <a:lnTo>
                    <a:pt x="34" y="1006"/>
                  </a:lnTo>
                  <a:lnTo>
                    <a:pt x="24" y="968"/>
                  </a:lnTo>
                  <a:lnTo>
                    <a:pt x="14" y="930"/>
                  </a:lnTo>
                  <a:lnTo>
                    <a:pt x="8" y="892"/>
                  </a:lnTo>
                  <a:lnTo>
                    <a:pt x="4" y="854"/>
                  </a:lnTo>
                  <a:lnTo>
                    <a:pt x="0" y="814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0" y="734"/>
                  </a:lnTo>
                  <a:lnTo>
                    <a:pt x="4" y="696"/>
                  </a:lnTo>
                  <a:lnTo>
                    <a:pt x="8" y="656"/>
                  </a:lnTo>
                  <a:lnTo>
                    <a:pt x="14" y="618"/>
                  </a:lnTo>
                  <a:lnTo>
                    <a:pt x="24" y="582"/>
                  </a:lnTo>
                  <a:lnTo>
                    <a:pt x="34" y="544"/>
                  </a:lnTo>
                  <a:lnTo>
                    <a:pt x="46" y="508"/>
                  </a:lnTo>
                  <a:lnTo>
                    <a:pt x="60" y="474"/>
                  </a:lnTo>
                  <a:lnTo>
                    <a:pt x="76" y="438"/>
                  </a:lnTo>
                  <a:lnTo>
                    <a:pt x="92" y="406"/>
                  </a:lnTo>
                  <a:lnTo>
                    <a:pt x="112" y="374"/>
                  </a:lnTo>
                  <a:lnTo>
                    <a:pt x="132" y="342"/>
                  </a:lnTo>
                  <a:lnTo>
                    <a:pt x="154" y="312"/>
                  </a:lnTo>
                  <a:lnTo>
                    <a:pt x="176" y="282"/>
                  </a:lnTo>
                  <a:lnTo>
                    <a:pt x="200" y="254"/>
                  </a:lnTo>
                  <a:lnTo>
                    <a:pt x="226" y="226"/>
                  </a:lnTo>
                  <a:lnTo>
                    <a:pt x="252" y="202"/>
                  </a:lnTo>
                  <a:lnTo>
                    <a:pt x="282" y="176"/>
                  </a:lnTo>
                  <a:lnTo>
                    <a:pt x="310" y="154"/>
                  </a:lnTo>
                  <a:lnTo>
                    <a:pt x="340" y="132"/>
                  </a:lnTo>
                  <a:lnTo>
                    <a:pt x="372" y="112"/>
                  </a:lnTo>
                  <a:lnTo>
                    <a:pt x="404" y="94"/>
                  </a:lnTo>
                  <a:lnTo>
                    <a:pt x="438" y="76"/>
                  </a:lnTo>
                  <a:lnTo>
                    <a:pt x="472" y="60"/>
                  </a:lnTo>
                  <a:lnTo>
                    <a:pt x="508" y="48"/>
                  </a:lnTo>
                  <a:lnTo>
                    <a:pt x="544" y="34"/>
                  </a:lnTo>
                  <a:lnTo>
                    <a:pt x="580" y="24"/>
                  </a:lnTo>
                  <a:lnTo>
                    <a:pt x="618" y="16"/>
                  </a:lnTo>
                  <a:lnTo>
                    <a:pt x="656" y="10"/>
                  </a:lnTo>
                  <a:lnTo>
                    <a:pt x="694" y="4"/>
                  </a:lnTo>
                  <a:lnTo>
                    <a:pt x="734" y="2"/>
                  </a:lnTo>
                  <a:lnTo>
                    <a:pt x="774" y="0"/>
                  </a:lnTo>
                  <a:lnTo>
                    <a:pt x="774" y="0"/>
                  </a:lnTo>
                  <a:lnTo>
                    <a:pt x="814" y="2"/>
                  </a:lnTo>
                  <a:lnTo>
                    <a:pt x="854" y="4"/>
                  </a:lnTo>
                  <a:lnTo>
                    <a:pt x="892" y="10"/>
                  </a:lnTo>
                  <a:lnTo>
                    <a:pt x="930" y="16"/>
                  </a:lnTo>
                  <a:lnTo>
                    <a:pt x="968" y="24"/>
                  </a:lnTo>
                  <a:lnTo>
                    <a:pt x="1004" y="34"/>
                  </a:lnTo>
                  <a:lnTo>
                    <a:pt x="1040" y="48"/>
                  </a:lnTo>
                  <a:lnTo>
                    <a:pt x="1076" y="60"/>
                  </a:lnTo>
                  <a:lnTo>
                    <a:pt x="1110" y="76"/>
                  </a:lnTo>
                  <a:lnTo>
                    <a:pt x="1144" y="94"/>
                  </a:lnTo>
                  <a:lnTo>
                    <a:pt x="1176" y="112"/>
                  </a:lnTo>
                  <a:lnTo>
                    <a:pt x="1206" y="132"/>
                  </a:lnTo>
                  <a:lnTo>
                    <a:pt x="1238" y="154"/>
                  </a:lnTo>
                  <a:lnTo>
                    <a:pt x="1266" y="176"/>
                  </a:lnTo>
                  <a:lnTo>
                    <a:pt x="1294" y="202"/>
                  </a:lnTo>
                  <a:lnTo>
                    <a:pt x="1322" y="226"/>
                  </a:lnTo>
                  <a:lnTo>
                    <a:pt x="1348" y="254"/>
                  </a:lnTo>
                  <a:lnTo>
                    <a:pt x="1372" y="282"/>
                  </a:lnTo>
                  <a:lnTo>
                    <a:pt x="1394" y="312"/>
                  </a:lnTo>
                  <a:lnTo>
                    <a:pt x="1416" y="342"/>
                  </a:lnTo>
                  <a:lnTo>
                    <a:pt x="1436" y="374"/>
                  </a:lnTo>
                  <a:lnTo>
                    <a:pt x="1454" y="406"/>
                  </a:lnTo>
                  <a:lnTo>
                    <a:pt x="1472" y="438"/>
                  </a:lnTo>
                  <a:lnTo>
                    <a:pt x="1488" y="474"/>
                  </a:lnTo>
                  <a:lnTo>
                    <a:pt x="1502" y="508"/>
                  </a:lnTo>
                  <a:lnTo>
                    <a:pt x="1514" y="544"/>
                  </a:lnTo>
                  <a:lnTo>
                    <a:pt x="1524" y="582"/>
                  </a:lnTo>
                  <a:lnTo>
                    <a:pt x="1532" y="618"/>
                  </a:lnTo>
                  <a:lnTo>
                    <a:pt x="1540" y="656"/>
                  </a:lnTo>
                  <a:lnTo>
                    <a:pt x="1544" y="696"/>
                  </a:lnTo>
                  <a:lnTo>
                    <a:pt x="1548" y="734"/>
                  </a:lnTo>
                  <a:lnTo>
                    <a:pt x="1548" y="774"/>
                  </a:lnTo>
                  <a:lnTo>
                    <a:pt x="1548" y="7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8" name="Freeform 14"/>
            <p:cNvSpPr>
              <a:spLocks noEditPoints="1"/>
            </p:cNvSpPr>
            <p:nvPr/>
          </p:nvSpPr>
          <p:spPr bwMode="auto">
            <a:xfrm>
              <a:off x="2071688" y="2398713"/>
              <a:ext cx="2184400" cy="2184400"/>
            </a:xfrm>
            <a:custGeom>
              <a:avLst/>
              <a:gdLst>
                <a:gd name="T0" fmla="*/ 620 w 1376"/>
                <a:gd name="T1" fmla="*/ 4 h 1376"/>
                <a:gd name="T2" fmla="*/ 350 w 1376"/>
                <a:gd name="T3" fmla="*/ 90 h 1376"/>
                <a:gd name="T4" fmla="*/ 140 w 1376"/>
                <a:gd name="T5" fmla="*/ 272 h 1376"/>
                <a:gd name="T6" fmla="*/ 20 w 1376"/>
                <a:gd name="T7" fmla="*/ 526 h 1376"/>
                <a:gd name="T8" fmla="*/ 0 w 1376"/>
                <a:gd name="T9" fmla="*/ 724 h 1376"/>
                <a:gd name="T10" fmla="*/ 48 w 1376"/>
                <a:gd name="T11" fmla="*/ 942 h 1376"/>
                <a:gd name="T12" fmla="*/ 202 w 1376"/>
                <a:gd name="T13" fmla="*/ 1174 h 1376"/>
                <a:gd name="T14" fmla="*/ 434 w 1376"/>
                <a:gd name="T15" fmla="*/ 1328 h 1376"/>
                <a:gd name="T16" fmla="*/ 654 w 1376"/>
                <a:gd name="T17" fmla="*/ 1376 h 1376"/>
                <a:gd name="T18" fmla="*/ 850 w 1376"/>
                <a:gd name="T19" fmla="*/ 1358 h 1376"/>
                <a:gd name="T20" fmla="*/ 1104 w 1376"/>
                <a:gd name="T21" fmla="*/ 1236 h 1376"/>
                <a:gd name="T22" fmla="*/ 1286 w 1376"/>
                <a:gd name="T23" fmla="*/ 1028 h 1376"/>
                <a:gd name="T24" fmla="*/ 1372 w 1376"/>
                <a:gd name="T25" fmla="*/ 756 h 1376"/>
                <a:gd name="T26" fmla="*/ 1372 w 1376"/>
                <a:gd name="T27" fmla="*/ 622 h 1376"/>
                <a:gd name="T28" fmla="*/ 1286 w 1376"/>
                <a:gd name="T29" fmla="*/ 350 h 1376"/>
                <a:gd name="T30" fmla="*/ 1104 w 1376"/>
                <a:gd name="T31" fmla="*/ 142 h 1376"/>
                <a:gd name="T32" fmla="*/ 850 w 1376"/>
                <a:gd name="T33" fmla="*/ 20 h 1376"/>
                <a:gd name="T34" fmla="*/ 450 w 1376"/>
                <a:gd name="T35" fmla="*/ 154 h 1376"/>
                <a:gd name="T36" fmla="*/ 282 w 1376"/>
                <a:gd name="T37" fmla="*/ 384 h 1376"/>
                <a:gd name="T38" fmla="*/ 128 w 1376"/>
                <a:gd name="T39" fmla="*/ 424 h 1376"/>
                <a:gd name="T40" fmla="*/ 332 w 1376"/>
                <a:gd name="T41" fmla="*/ 184 h 1376"/>
                <a:gd name="T42" fmla="*/ 328 w 1376"/>
                <a:gd name="T43" fmla="*/ 490 h 1376"/>
                <a:gd name="T44" fmla="*/ 106 w 1376"/>
                <a:gd name="T45" fmla="*/ 590 h 1376"/>
                <a:gd name="T46" fmla="*/ 338 w 1376"/>
                <a:gd name="T47" fmla="*/ 438 h 1376"/>
                <a:gd name="T48" fmla="*/ 240 w 1376"/>
                <a:gd name="T49" fmla="*/ 896 h 1376"/>
                <a:gd name="T50" fmla="*/ 80 w 1376"/>
                <a:gd name="T51" fmla="*/ 740 h 1376"/>
                <a:gd name="T52" fmla="*/ 246 w 1376"/>
                <a:gd name="T53" fmla="*/ 978 h 1376"/>
                <a:gd name="T54" fmla="*/ 432 w 1376"/>
                <a:gd name="T55" fmla="*/ 1194 h 1376"/>
                <a:gd name="T56" fmla="*/ 332 w 1376"/>
                <a:gd name="T57" fmla="*/ 1194 h 1376"/>
                <a:gd name="T58" fmla="*/ 128 w 1376"/>
                <a:gd name="T59" fmla="*/ 954 h 1376"/>
                <a:gd name="T60" fmla="*/ 590 w 1376"/>
                <a:gd name="T61" fmla="*/ 1272 h 1376"/>
                <a:gd name="T62" fmla="*/ 438 w 1376"/>
                <a:gd name="T63" fmla="*/ 1040 h 1376"/>
                <a:gd name="T64" fmla="*/ 530 w 1376"/>
                <a:gd name="T65" fmla="*/ 984 h 1376"/>
                <a:gd name="T66" fmla="*/ 654 w 1376"/>
                <a:gd name="T67" fmla="*/ 994 h 1376"/>
                <a:gd name="T68" fmla="*/ 470 w 1376"/>
                <a:gd name="T69" fmla="*/ 404 h 1376"/>
                <a:gd name="T70" fmla="*/ 490 w 1376"/>
                <a:gd name="T71" fmla="*/ 328 h 1376"/>
                <a:gd name="T72" fmla="*/ 574 w 1376"/>
                <a:gd name="T73" fmla="*/ 118 h 1376"/>
                <a:gd name="T74" fmla="*/ 1250 w 1376"/>
                <a:gd name="T75" fmla="*/ 470 h 1376"/>
                <a:gd name="T76" fmla="*/ 1006 w 1376"/>
                <a:gd name="T77" fmla="*/ 320 h 1376"/>
                <a:gd name="T78" fmla="*/ 920 w 1376"/>
                <a:gd name="T79" fmla="*/ 116 h 1376"/>
                <a:gd name="T80" fmla="*/ 1172 w 1376"/>
                <a:gd name="T81" fmla="*/ 304 h 1376"/>
                <a:gd name="T82" fmla="*/ 722 w 1376"/>
                <a:gd name="T83" fmla="*/ 76 h 1376"/>
                <a:gd name="T84" fmla="*/ 872 w 1376"/>
                <a:gd name="T85" fmla="*/ 198 h 1376"/>
                <a:gd name="T86" fmla="*/ 722 w 1376"/>
                <a:gd name="T87" fmla="*/ 76 h 1376"/>
                <a:gd name="T88" fmla="*/ 984 w 1376"/>
                <a:gd name="T89" fmla="*/ 530 h 1376"/>
                <a:gd name="T90" fmla="*/ 984 w 1376"/>
                <a:gd name="T91" fmla="*/ 848 h 1376"/>
                <a:gd name="T92" fmla="*/ 722 w 1376"/>
                <a:gd name="T93" fmla="*/ 1302 h 1376"/>
                <a:gd name="T94" fmla="*/ 896 w 1376"/>
                <a:gd name="T95" fmla="*/ 1136 h 1376"/>
                <a:gd name="T96" fmla="*/ 738 w 1376"/>
                <a:gd name="T97" fmla="*/ 1296 h 1376"/>
                <a:gd name="T98" fmla="*/ 978 w 1376"/>
                <a:gd name="T99" fmla="*/ 1130 h 1376"/>
                <a:gd name="T100" fmla="*/ 1194 w 1376"/>
                <a:gd name="T101" fmla="*/ 946 h 1376"/>
                <a:gd name="T102" fmla="*/ 1194 w 1376"/>
                <a:gd name="T103" fmla="*/ 1044 h 1376"/>
                <a:gd name="T104" fmla="*/ 952 w 1376"/>
                <a:gd name="T105" fmla="*/ 1248 h 1376"/>
                <a:gd name="T106" fmla="*/ 1062 w 1376"/>
                <a:gd name="T107" fmla="*/ 724 h 1376"/>
                <a:gd name="T108" fmla="*/ 1230 w 1376"/>
                <a:gd name="T109" fmla="*/ 832 h 1376"/>
                <a:gd name="T110" fmla="*/ 1060 w 1376"/>
                <a:gd name="T111" fmla="*/ 598 h 1376"/>
                <a:gd name="T112" fmla="*/ 1230 w 1376"/>
                <a:gd name="T113" fmla="*/ 546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76" h="1376">
                  <a:moveTo>
                    <a:pt x="722" y="2"/>
                  </a:moveTo>
                  <a:lnTo>
                    <a:pt x="722" y="2"/>
                  </a:lnTo>
                  <a:lnTo>
                    <a:pt x="722" y="2"/>
                  </a:lnTo>
                  <a:lnTo>
                    <a:pt x="688" y="0"/>
                  </a:lnTo>
                  <a:lnTo>
                    <a:pt x="688" y="0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20" y="4"/>
                  </a:lnTo>
                  <a:lnTo>
                    <a:pt x="588" y="8"/>
                  </a:lnTo>
                  <a:lnTo>
                    <a:pt x="556" y="14"/>
                  </a:lnTo>
                  <a:lnTo>
                    <a:pt x="524" y="20"/>
                  </a:lnTo>
                  <a:lnTo>
                    <a:pt x="494" y="28"/>
                  </a:lnTo>
                  <a:lnTo>
                    <a:pt x="464" y="38"/>
                  </a:lnTo>
                  <a:lnTo>
                    <a:pt x="434" y="50"/>
                  </a:lnTo>
                  <a:lnTo>
                    <a:pt x="406" y="62"/>
                  </a:lnTo>
                  <a:lnTo>
                    <a:pt x="378" y="76"/>
                  </a:lnTo>
                  <a:lnTo>
                    <a:pt x="350" y="90"/>
                  </a:lnTo>
                  <a:lnTo>
                    <a:pt x="322" y="106"/>
                  </a:lnTo>
                  <a:lnTo>
                    <a:pt x="296" y="124"/>
                  </a:lnTo>
                  <a:lnTo>
                    <a:pt x="272" y="142"/>
                  </a:lnTo>
                  <a:lnTo>
                    <a:pt x="248" y="160"/>
                  </a:lnTo>
                  <a:lnTo>
                    <a:pt x="224" y="182"/>
                  </a:lnTo>
                  <a:lnTo>
                    <a:pt x="202" y="202"/>
                  </a:lnTo>
                  <a:lnTo>
                    <a:pt x="180" y="224"/>
                  </a:lnTo>
                  <a:lnTo>
                    <a:pt x="160" y="248"/>
                  </a:lnTo>
                  <a:lnTo>
                    <a:pt x="140" y="272"/>
                  </a:lnTo>
                  <a:lnTo>
                    <a:pt x="122" y="298"/>
                  </a:lnTo>
                  <a:lnTo>
                    <a:pt x="104" y="324"/>
                  </a:lnTo>
                  <a:lnTo>
                    <a:pt x="90" y="350"/>
                  </a:lnTo>
                  <a:lnTo>
                    <a:pt x="74" y="378"/>
                  </a:lnTo>
                  <a:lnTo>
                    <a:pt x="60" y="406"/>
                  </a:lnTo>
                  <a:lnTo>
                    <a:pt x="48" y="436"/>
                  </a:lnTo>
                  <a:lnTo>
                    <a:pt x="38" y="464"/>
                  </a:lnTo>
                  <a:lnTo>
                    <a:pt x="28" y="494"/>
                  </a:lnTo>
                  <a:lnTo>
                    <a:pt x="20" y="526"/>
                  </a:lnTo>
                  <a:lnTo>
                    <a:pt x="12" y="558"/>
                  </a:lnTo>
                  <a:lnTo>
                    <a:pt x="8" y="588"/>
                  </a:lnTo>
                  <a:lnTo>
                    <a:pt x="4" y="622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4" y="756"/>
                  </a:lnTo>
                  <a:lnTo>
                    <a:pt x="8" y="788"/>
                  </a:lnTo>
                  <a:lnTo>
                    <a:pt x="12" y="820"/>
                  </a:lnTo>
                  <a:lnTo>
                    <a:pt x="20" y="852"/>
                  </a:lnTo>
                  <a:lnTo>
                    <a:pt x="28" y="882"/>
                  </a:lnTo>
                  <a:lnTo>
                    <a:pt x="38" y="912"/>
                  </a:lnTo>
                  <a:lnTo>
                    <a:pt x="48" y="942"/>
                  </a:lnTo>
                  <a:lnTo>
                    <a:pt x="60" y="972"/>
                  </a:lnTo>
                  <a:lnTo>
                    <a:pt x="74" y="1000"/>
                  </a:lnTo>
                  <a:lnTo>
                    <a:pt x="90" y="1028"/>
                  </a:lnTo>
                  <a:lnTo>
                    <a:pt x="104" y="1054"/>
                  </a:lnTo>
                  <a:lnTo>
                    <a:pt x="122" y="1080"/>
                  </a:lnTo>
                  <a:lnTo>
                    <a:pt x="140" y="1104"/>
                  </a:lnTo>
                  <a:lnTo>
                    <a:pt x="160" y="1130"/>
                  </a:lnTo>
                  <a:lnTo>
                    <a:pt x="180" y="1152"/>
                  </a:lnTo>
                  <a:lnTo>
                    <a:pt x="202" y="1174"/>
                  </a:lnTo>
                  <a:lnTo>
                    <a:pt x="224" y="1196"/>
                  </a:lnTo>
                  <a:lnTo>
                    <a:pt x="248" y="1216"/>
                  </a:lnTo>
                  <a:lnTo>
                    <a:pt x="272" y="1236"/>
                  </a:lnTo>
                  <a:lnTo>
                    <a:pt x="296" y="1254"/>
                  </a:lnTo>
                  <a:lnTo>
                    <a:pt x="322" y="1272"/>
                  </a:lnTo>
                  <a:lnTo>
                    <a:pt x="350" y="1288"/>
                  </a:lnTo>
                  <a:lnTo>
                    <a:pt x="378" y="1302"/>
                  </a:lnTo>
                  <a:lnTo>
                    <a:pt x="406" y="1316"/>
                  </a:lnTo>
                  <a:lnTo>
                    <a:pt x="434" y="1328"/>
                  </a:lnTo>
                  <a:lnTo>
                    <a:pt x="464" y="1340"/>
                  </a:lnTo>
                  <a:lnTo>
                    <a:pt x="494" y="1348"/>
                  </a:lnTo>
                  <a:lnTo>
                    <a:pt x="524" y="1358"/>
                  </a:lnTo>
                  <a:lnTo>
                    <a:pt x="556" y="1364"/>
                  </a:lnTo>
                  <a:lnTo>
                    <a:pt x="588" y="1370"/>
                  </a:lnTo>
                  <a:lnTo>
                    <a:pt x="620" y="1374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88" y="1376"/>
                  </a:lnTo>
                  <a:lnTo>
                    <a:pt x="688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56" y="1374"/>
                  </a:lnTo>
                  <a:lnTo>
                    <a:pt x="788" y="1370"/>
                  </a:lnTo>
                  <a:lnTo>
                    <a:pt x="820" y="1364"/>
                  </a:lnTo>
                  <a:lnTo>
                    <a:pt x="850" y="1358"/>
                  </a:lnTo>
                  <a:lnTo>
                    <a:pt x="882" y="1348"/>
                  </a:lnTo>
                  <a:lnTo>
                    <a:pt x="912" y="1340"/>
                  </a:lnTo>
                  <a:lnTo>
                    <a:pt x="942" y="1328"/>
                  </a:lnTo>
                  <a:lnTo>
                    <a:pt x="970" y="1316"/>
                  </a:lnTo>
                  <a:lnTo>
                    <a:pt x="998" y="1302"/>
                  </a:lnTo>
                  <a:lnTo>
                    <a:pt x="1026" y="1288"/>
                  </a:lnTo>
                  <a:lnTo>
                    <a:pt x="1052" y="1272"/>
                  </a:lnTo>
                  <a:lnTo>
                    <a:pt x="1078" y="1254"/>
                  </a:lnTo>
                  <a:lnTo>
                    <a:pt x="1104" y="1236"/>
                  </a:lnTo>
                  <a:lnTo>
                    <a:pt x="1128" y="1216"/>
                  </a:lnTo>
                  <a:lnTo>
                    <a:pt x="1152" y="1196"/>
                  </a:lnTo>
                  <a:lnTo>
                    <a:pt x="1174" y="1174"/>
                  </a:lnTo>
                  <a:lnTo>
                    <a:pt x="1196" y="1152"/>
                  </a:lnTo>
                  <a:lnTo>
                    <a:pt x="1216" y="1130"/>
                  </a:lnTo>
                  <a:lnTo>
                    <a:pt x="1236" y="1104"/>
                  </a:lnTo>
                  <a:lnTo>
                    <a:pt x="1254" y="1080"/>
                  </a:lnTo>
                  <a:lnTo>
                    <a:pt x="1270" y="1054"/>
                  </a:lnTo>
                  <a:lnTo>
                    <a:pt x="1286" y="1028"/>
                  </a:lnTo>
                  <a:lnTo>
                    <a:pt x="1302" y="1000"/>
                  </a:lnTo>
                  <a:lnTo>
                    <a:pt x="1314" y="972"/>
                  </a:lnTo>
                  <a:lnTo>
                    <a:pt x="1328" y="942"/>
                  </a:lnTo>
                  <a:lnTo>
                    <a:pt x="1338" y="912"/>
                  </a:lnTo>
                  <a:lnTo>
                    <a:pt x="1348" y="882"/>
                  </a:lnTo>
                  <a:lnTo>
                    <a:pt x="1356" y="852"/>
                  </a:lnTo>
                  <a:lnTo>
                    <a:pt x="1364" y="820"/>
                  </a:lnTo>
                  <a:lnTo>
                    <a:pt x="1368" y="788"/>
                  </a:lnTo>
                  <a:lnTo>
                    <a:pt x="1372" y="756"/>
                  </a:lnTo>
                  <a:lnTo>
                    <a:pt x="1374" y="724"/>
                  </a:lnTo>
                  <a:lnTo>
                    <a:pt x="1376" y="724"/>
                  </a:lnTo>
                  <a:lnTo>
                    <a:pt x="1376" y="724"/>
                  </a:lnTo>
                  <a:lnTo>
                    <a:pt x="1376" y="688"/>
                  </a:lnTo>
                  <a:lnTo>
                    <a:pt x="1376" y="688"/>
                  </a:lnTo>
                  <a:lnTo>
                    <a:pt x="1376" y="654"/>
                  </a:lnTo>
                  <a:lnTo>
                    <a:pt x="1374" y="654"/>
                  </a:lnTo>
                  <a:lnTo>
                    <a:pt x="1374" y="654"/>
                  </a:lnTo>
                  <a:lnTo>
                    <a:pt x="1372" y="622"/>
                  </a:lnTo>
                  <a:lnTo>
                    <a:pt x="1368" y="588"/>
                  </a:lnTo>
                  <a:lnTo>
                    <a:pt x="1364" y="558"/>
                  </a:lnTo>
                  <a:lnTo>
                    <a:pt x="1356" y="526"/>
                  </a:lnTo>
                  <a:lnTo>
                    <a:pt x="1348" y="494"/>
                  </a:lnTo>
                  <a:lnTo>
                    <a:pt x="1338" y="464"/>
                  </a:lnTo>
                  <a:lnTo>
                    <a:pt x="1328" y="436"/>
                  </a:lnTo>
                  <a:lnTo>
                    <a:pt x="1314" y="406"/>
                  </a:lnTo>
                  <a:lnTo>
                    <a:pt x="1302" y="378"/>
                  </a:lnTo>
                  <a:lnTo>
                    <a:pt x="1286" y="350"/>
                  </a:lnTo>
                  <a:lnTo>
                    <a:pt x="1270" y="324"/>
                  </a:lnTo>
                  <a:lnTo>
                    <a:pt x="1254" y="298"/>
                  </a:lnTo>
                  <a:lnTo>
                    <a:pt x="1236" y="272"/>
                  </a:lnTo>
                  <a:lnTo>
                    <a:pt x="1216" y="248"/>
                  </a:lnTo>
                  <a:lnTo>
                    <a:pt x="1196" y="224"/>
                  </a:lnTo>
                  <a:lnTo>
                    <a:pt x="1174" y="202"/>
                  </a:lnTo>
                  <a:lnTo>
                    <a:pt x="1152" y="182"/>
                  </a:lnTo>
                  <a:lnTo>
                    <a:pt x="1128" y="160"/>
                  </a:lnTo>
                  <a:lnTo>
                    <a:pt x="1104" y="142"/>
                  </a:lnTo>
                  <a:lnTo>
                    <a:pt x="1078" y="124"/>
                  </a:lnTo>
                  <a:lnTo>
                    <a:pt x="1052" y="106"/>
                  </a:lnTo>
                  <a:lnTo>
                    <a:pt x="1026" y="90"/>
                  </a:lnTo>
                  <a:lnTo>
                    <a:pt x="998" y="76"/>
                  </a:lnTo>
                  <a:lnTo>
                    <a:pt x="970" y="62"/>
                  </a:lnTo>
                  <a:lnTo>
                    <a:pt x="942" y="50"/>
                  </a:lnTo>
                  <a:lnTo>
                    <a:pt x="912" y="38"/>
                  </a:lnTo>
                  <a:lnTo>
                    <a:pt x="882" y="28"/>
                  </a:lnTo>
                  <a:lnTo>
                    <a:pt x="850" y="20"/>
                  </a:lnTo>
                  <a:lnTo>
                    <a:pt x="820" y="14"/>
                  </a:lnTo>
                  <a:lnTo>
                    <a:pt x="788" y="8"/>
                  </a:lnTo>
                  <a:lnTo>
                    <a:pt x="756" y="4"/>
                  </a:lnTo>
                  <a:lnTo>
                    <a:pt x="722" y="2"/>
                  </a:lnTo>
                  <a:lnTo>
                    <a:pt x="722" y="2"/>
                  </a:lnTo>
                  <a:close/>
                  <a:moveTo>
                    <a:pt x="490" y="102"/>
                  </a:moveTo>
                  <a:lnTo>
                    <a:pt x="490" y="102"/>
                  </a:lnTo>
                  <a:lnTo>
                    <a:pt x="470" y="128"/>
                  </a:lnTo>
                  <a:lnTo>
                    <a:pt x="450" y="154"/>
                  </a:lnTo>
                  <a:lnTo>
                    <a:pt x="432" y="184"/>
                  </a:lnTo>
                  <a:lnTo>
                    <a:pt x="414" y="214"/>
                  </a:lnTo>
                  <a:lnTo>
                    <a:pt x="398" y="248"/>
                  </a:lnTo>
                  <a:lnTo>
                    <a:pt x="384" y="282"/>
                  </a:lnTo>
                  <a:lnTo>
                    <a:pt x="370" y="320"/>
                  </a:lnTo>
                  <a:lnTo>
                    <a:pt x="358" y="358"/>
                  </a:lnTo>
                  <a:lnTo>
                    <a:pt x="358" y="358"/>
                  </a:lnTo>
                  <a:lnTo>
                    <a:pt x="318" y="370"/>
                  </a:lnTo>
                  <a:lnTo>
                    <a:pt x="282" y="384"/>
                  </a:lnTo>
                  <a:lnTo>
                    <a:pt x="246" y="400"/>
                  </a:lnTo>
                  <a:lnTo>
                    <a:pt x="214" y="416"/>
                  </a:lnTo>
                  <a:lnTo>
                    <a:pt x="182" y="432"/>
                  </a:lnTo>
                  <a:lnTo>
                    <a:pt x="154" y="450"/>
                  </a:lnTo>
                  <a:lnTo>
                    <a:pt x="126" y="470"/>
                  </a:lnTo>
                  <a:lnTo>
                    <a:pt x="102" y="490"/>
                  </a:lnTo>
                  <a:lnTo>
                    <a:pt x="102" y="490"/>
                  </a:lnTo>
                  <a:lnTo>
                    <a:pt x="114" y="456"/>
                  </a:lnTo>
                  <a:lnTo>
                    <a:pt x="128" y="424"/>
                  </a:lnTo>
                  <a:lnTo>
                    <a:pt x="146" y="392"/>
                  </a:lnTo>
                  <a:lnTo>
                    <a:pt x="164" y="362"/>
                  </a:lnTo>
                  <a:lnTo>
                    <a:pt x="182" y="332"/>
                  </a:lnTo>
                  <a:lnTo>
                    <a:pt x="204" y="304"/>
                  </a:lnTo>
                  <a:lnTo>
                    <a:pt x="226" y="278"/>
                  </a:lnTo>
                  <a:lnTo>
                    <a:pt x="250" y="252"/>
                  </a:lnTo>
                  <a:lnTo>
                    <a:pt x="276" y="228"/>
                  </a:lnTo>
                  <a:lnTo>
                    <a:pt x="304" y="204"/>
                  </a:lnTo>
                  <a:lnTo>
                    <a:pt x="332" y="184"/>
                  </a:lnTo>
                  <a:lnTo>
                    <a:pt x="362" y="164"/>
                  </a:lnTo>
                  <a:lnTo>
                    <a:pt x="392" y="146"/>
                  </a:lnTo>
                  <a:lnTo>
                    <a:pt x="424" y="130"/>
                  </a:lnTo>
                  <a:lnTo>
                    <a:pt x="456" y="116"/>
                  </a:lnTo>
                  <a:lnTo>
                    <a:pt x="490" y="102"/>
                  </a:lnTo>
                  <a:lnTo>
                    <a:pt x="490" y="102"/>
                  </a:lnTo>
                  <a:close/>
                  <a:moveTo>
                    <a:pt x="338" y="438"/>
                  </a:moveTo>
                  <a:lnTo>
                    <a:pt x="338" y="438"/>
                  </a:lnTo>
                  <a:lnTo>
                    <a:pt x="328" y="490"/>
                  </a:lnTo>
                  <a:lnTo>
                    <a:pt x="320" y="544"/>
                  </a:lnTo>
                  <a:lnTo>
                    <a:pt x="316" y="598"/>
                  </a:lnTo>
                  <a:lnTo>
                    <a:pt x="312" y="654"/>
                  </a:lnTo>
                  <a:lnTo>
                    <a:pt x="76" y="654"/>
                  </a:lnTo>
                  <a:lnTo>
                    <a:pt x="76" y="654"/>
                  </a:lnTo>
                  <a:lnTo>
                    <a:pt x="80" y="638"/>
                  </a:lnTo>
                  <a:lnTo>
                    <a:pt x="86" y="622"/>
                  </a:lnTo>
                  <a:lnTo>
                    <a:pt x="96" y="606"/>
                  </a:lnTo>
                  <a:lnTo>
                    <a:pt x="106" y="590"/>
                  </a:lnTo>
                  <a:lnTo>
                    <a:pt x="116" y="576"/>
                  </a:lnTo>
                  <a:lnTo>
                    <a:pt x="130" y="560"/>
                  </a:lnTo>
                  <a:lnTo>
                    <a:pt x="144" y="546"/>
                  </a:lnTo>
                  <a:lnTo>
                    <a:pt x="162" y="532"/>
                  </a:lnTo>
                  <a:lnTo>
                    <a:pt x="198" y="506"/>
                  </a:lnTo>
                  <a:lnTo>
                    <a:pt x="240" y="480"/>
                  </a:lnTo>
                  <a:lnTo>
                    <a:pt x="286" y="458"/>
                  </a:lnTo>
                  <a:lnTo>
                    <a:pt x="338" y="438"/>
                  </a:lnTo>
                  <a:lnTo>
                    <a:pt x="338" y="438"/>
                  </a:lnTo>
                  <a:close/>
                  <a:moveTo>
                    <a:pt x="312" y="724"/>
                  </a:moveTo>
                  <a:lnTo>
                    <a:pt x="312" y="724"/>
                  </a:lnTo>
                  <a:lnTo>
                    <a:pt x="316" y="780"/>
                  </a:lnTo>
                  <a:lnTo>
                    <a:pt x="320" y="834"/>
                  </a:lnTo>
                  <a:lnTo>
                    <a:pt x="328" y="888"/>
                  </a:lnTo>
                  <a:lnTo>
                    <a:pt x="338" y="938"/>
                  </a:lnTo>
                  <a:lnTo>
                    <a:pt x="338" y="938"/>
                  </a:lnTo>
                  <a:lnTo>
                    <a:pt x="286" y="918"/>
                  </a:lnTo>
                  <a:lnTo>
                    <a:pt x="240" y="896"/>
                  </a:lnTo>
                  <a:lnTo>
                    <a:pt x="198" y="872"/>
                  </a:lnTo>
                  <a:lnTo>
                    <a:pt x="162" y="846"/>
                  </a:lnTo>
                  <a:lnTo>
                    <a:pt x="144" y="832"/>
                  </a:lnTo>
                  <a:lnTo>
                    <a:pt x="130" y="818"/>
                  </a:lnTo>
                  <a:lnTo>
                    <a:pt x="116" y="802"/>
                  </a:lnTo>
                  <a:lnTo>
                    <a:pt x="106" y="788"/>
                  </a:lnTo>
                  <a:lnTo>
                    <a:pt x="96" y="772"/>
                  </a:lnTo>
                  <a:lnTo>
                    <a:pt x="86" y="756"/>
                  </a:lnTo>
                  <a:lnTo>
                    <a:pt x="80" y="740"/>
                  </a:lnTo>
                  <a:lnTo>
                    <a:pt x="76" y="724"/>
                  </a:lnTo>
                  <a:lnTo>
                    <a:pt x="312" y="724"/>
                  </a:lnTo>
                  <a:close/>
                  <a:moveTo>
                    <a:pt x="102" y="886"/>
                  </a:moveTo>
                  <a:lnTo>
                    <a:pt x="102" y="886"/>
                  </a:lnTo>
                  <a:lnTo>
                    <a:pt x="126" y="908"/>
                  </a:lnTo>
                  <a:lnTo>
                    <a:pt x="154" y="926"/>
                  </a:lnTo>
                  <a:lnTo>
                    <a:pt x="182" y="946"/>
                  </a:lnTo>
                  <a:lnTo>
                    <a:pt x="214" y="962"/>
                  </a:lnTo>
                  <a:lnTo>
                    <a:pt x="246" y="978"/>
                  </a:lnTo>
                  <a:lnTo>
                    <a:pt x="282" y="994"/>
                  </a:lnTo>
                  <a:lnTo>
                    <a:pt x="318" y="1006"/>
                  </a:lnTo>
                  <a:lnTo>
                    <a:pt x="358" y="1020"/>
                  </a:lnTo>
                  <a:lnTo>
                    <a:pt x="358" y="1020"/>
                  </a:lnTo>
                  <a:lnTo>
                    <a:pt x="370" y="1058"/>
                  </a:lnTo>
                  <a:lnTo>
                    <a:pt x="384" y="1094"/>
                  </a:lnTo>
                  <a:lnTo>
                    <a:pt x="398" y="1130"/>
                  </a:lnTo>
                  <a:lnTo>
                    <a:pt x="414" y="1164"/>
                  </a:lnTo>
                  <a:lnTo>
                    <a:pt x="432" y="1194"/>
                  </a:lnTo>
                  <a:lnTo>
                    <a:pt x="450" y="1224"/>
                  </a:lnTo>
                  <a:lnTo>
                    <a:pt x="470" y="1250"/>
                  </a:lnTo>
                  <a:lnTo>
                    <a:pt x="490" y="1274"/>
                  </a:lnTo>
                  <a:lnTo>
                    <a:pt x="490" y="1274"/>
                  </a:lnTo>
                  <a:lnTo>
                    <a:pt x="456" y="1262"/>
                  </a:lnTo>
                  <a:lnTo>
                    <a:pt x="424" y="1248"/>
                  </a:lnTo>
                  <a:lnTo>
                    <a:pt x="392" y="1232"/>
                  </a:lnTo>
                  <a:lnTo>
                    <a:pt x="362" y="1214"/>
                  </a:lnTo>
                  <a:lnTo>
                    <a:pt x="332" y="1194"/>
                  </a:lnTo>
                  <a:lnTo>
                    <a:pt x="304" y="1172"/>
                  </a:lnTo>
                  <a:lnTo>
                    <a:pt x="276" y="1150"/>
                  </a:lnTo>
                  <a:lnTo>
                    <a:pt x="250" y="1126"/>
                  </a:lnTo>
                  <a:lnTo>
                    <a:pt x="226" y="1100"/>
                  </a:lnTo>
                  <a:lnTo>
                    <a:pt x="204" y="1074"/>
                  </a:lnTo>
                  <a:lnTo>
                    <a:pt x="182" y="1046"/>
                  </a:lnTo>
                  <a:lnTo>
                    <a:pt x="164" y="1016"/>
                  </a:lnTo>
                  <a:lnTo>
                    <a:pt x="146" y="984"/>
                  </a:lnTo>
                  <a:lnTo>
                    <a:pt x="128" y="954"/>
                  </a:lnTo>
                  <a:lnTo>
                    <a:pt x="114" y="920"/>
                  </a:lnTo>
                  <a:lnTo>
                    <a:pt x="102" y="886"/>
                  </a:lnTo>
                  <a:lnTo>
                    <a:pt x="102" y="886"/>
                  </a:lnTo>
                  <a:close/>
                  <a:moveTo>
                    <a:pt x="654" y="1302"/>
                  </a:moveTo>
                  <a:lnTo>
                    <a:pt x="654" y="1302"/>
                  </a:lnTo>
                  <a:lnTo>
                    <a:pt x="636" y="1296"/>
                  </a:lnTo>
                  <a:lnTo>
                    <a:pt x="620" y="1290"/>
                  </a:lnTo>
                  <a:lnTo>
                    <a:pt x="604" y="1282"/>
                  </a:lnTo>
                  <a:lnTo>
                    <a:pt x="590" y="1272"/>
                  </a:lnTo>
                  <a:lnTo>
                    <a:pt x="574" y="1260"/>
                  </a:lnTo>
                  <a:lnTo>
                    <a:pt x="560" y="1246"/>
                  </a:lnTo>
                  <a:lnTo>
                    <a:pt x="546" y="1232"/>
                  </a:lnTo>
                  <a:lnTo>
                    <a:pt x="532" y="1216"/>
                  </a:lnTo>
                  <a:lnTo>
                    <a:pt x="504" y="1178"/>
                  </a:lnTo>
                  <a:lnTo>
                    <a:pt x="480" y="1136"/>
                  </a:lnTo>
                  <a:lnTo>
                    <a:pt x="458" y="1090"/>
                  </a:lnTo>
                  <a:lnTo>
                    <a:pt x="438" y="1040"/>
                  </a:lnTo>
                  <a:lnTo>
                    <a:pt x="438" y="1040"/>
                  </a:lnTo>
                  <a:lnTo>
                    <a:pt x="490" y="1048"/>
                  </a:lnTo>
                  <a:lnTo>
                    <a:pt x="542" y="1056"/>
                  </a:lnTo>
                  <a:lnTo>
                    <a:pt x="596" y="1060"/>
                  </a:lnTo>
                  <a:lnTo>
                    <a:pt x="654" y="1064"/>
                  </a:lnTo>
                  <a:lnTo>
                    <a:pt x="654" y="1302"/>
                  </a:lnTo>
                  <a:close/>
                  <a:moveTo>
                    <a:pt x="654" y="994"/>
                  </a:moveTo>
                  <a:lnTo>
                    <a:pt x="654" y="994"/>
                  </a:lnTo>
                  <a:lnTo>
                    <a:pt x="590" y="990"/>
                  </a:lnTo>
                  <a:lnTo>
                    <a:pt x="530" y="984"/>
                  </a:lnTo>
                  <a:lnTo>
                    <a:pt x="470" y="974"/>
                  </a:lnTo>
                  <a:lnTo>
                    <a:pt x="414" y="962"/>
                  </a:lnTo>
                  <a:lnTo>
                    <a:pt x="414" y="962"/>
                  </a:lnTo>
                  <a:lnTo>
                    <a:pt x="402" y="906"/>
                  </a:lnTo>
                  <a:lnTo>
                    <a:pt x="392" y="848"/>
                  </a:lnTo>
                  <a:lnTo>
                    <a:pt x="386" y="786"/>
                  </a:lnTo>
                  <a:lnTo>
                    <a:pt x="382" y="724"/>
                  </a:lnTo>
                  <a:lnTo>
                    <a:pt x="654" y="724"/>
                  </a:lnTo>
                  <a:lnTo>
                    <a:pt x="654" y="994"/>
                  </a:lnTo>
                  <a:close/>
                  <a:moveTo>
                    <a:pt x="654" y="654"/>
                  </a:moveTo>
                  <a:lnTo>
                    <a:pt x="382" y="654"/>
                  </a:lnTo>
                  <a:lnTo>
                    <a:pt x="382" y="654"/>
                  </a:lnTo>
                  <a:lnTo>
                    <a:pt x="386" y="592"/>
                  </a:lnTo>
                  <a:lnTo>
                    <a:pt x="392" y="530"/>
                  </a:lnTo>
                  <a:lnTo>
                    <a:pt x="402" y="472"/>
                  </a:lnTo>
                  <a:lnTo>
                    <a:pt x="414" y="416"/>
                  </a:lnTo>
                  <a:lnTo>
                    <a:pt x="414" y="416"/>
                  </a:lnTo>
                  <a:lnTo>
                    <a:pt x="470" y="404"/>
                  </a:lnTo>
                  <a:lnTo>
                    <a:pt x="530" y="394"/>
                  </a:lnTo>
                  <a:lnTo>
                    <a:pt x="590" y="386"/>
                  </a:lnTo>
                  <a:lnTo>
                    <a:pt x="654" y="384"/>
                  </a:lnTo>
                  <a:lnTo>
                    <a:pt x="654" y="654"/>
                  </a:lnTo>
                  <a:close/>
                  <a:moveTo>
                    <a:pt x="654" y="314"/>
                  </a:moveTo>
                  <a:lnTo>
                    <a:pt x="654" y="314"/>
                  </a:lnTo>
                  <a:lnTo>
                    <a:pt x="596" y="316"/>
                  </a:lnTo>
                  <a:lnTo>
                    <a:pt x="542" y="322"/>
                  </a:lnTo>
                  <a:lnTo>
                    <a:pt x="490" y="328"/>
                  </a:lnTo>
                  <a:lnTo>
                    <a:pt x="438" y="338"/>
                  </a:lnTo>
                  <a:lnTo>
                    <a:pt x="438" y="338"/>
                  </a:lnTo>
                  <a:lnTo>
                    <a:pt x="458" y="288"/>
                  </a:lnTo>
                  <a:lnTo>
                    <a:pt x="480" y="240"/>
                  </a:lnTo>
                  <a:lnTo>
                    <a:pt x="504" y="198"/>
                  </a:lnTo>
                  <a:lnTo>
                    <a:pt x="532" y="162"/>
                  </a:lnTo>
                  <a:lnTo>
                    <a:pt x="546" y="146"/>
                  </a:lnTo>
                  <a:lnTo>
                    <a:pt x="560" y="132"/>
                  </a:lnTo>
                  <a:lnTo>
                    <a:pt x="574" y="118"/>
                  </a:lnTo>
                  <a:lnTo>
                    <a:pt x="590" y="106"/>
                  </a:lnTo>
                  <a:lnTo>
                    <a:pt x="604" y="96"/>
                  </a:lnTo>
                  <a:lnTo>
                    <a:pt x="620" y="88"/>
                  </a:lnTo>
                  <a:lnTo>
                    <a:pt x="636" y="82"/>
                  </a:lnTo>
                  <a:lnTo>
                    <a:pt x="654" y="76"/>
                  </a:lnTo>
                  <a:lnTo>
                    <a:pt x="654" y="314"/>
                  </a:lnTo>
                  <a:close/>
                  <a:moveTo>
                    <a:pt x="1274" y="490"/>
                  </a:moveTo>
                  <a:lnTo>
                    <a:pt x="1274" y="490"/>
                  </a:lnTo>
                  <a:lnTo>
                    <a:pt x="1250" y="470"/>
                  </a:lnTo>
                  <a:lnTo>
                    <a:pt x="1222" y="450"/>
                  </a:lnTo>
                  <a:lnTo>
                    <a:pt x="1194" y="432"/>
                  </a:lnTo>
                  <a:lnTo>
                    <a:pt x="1162" y="416"/>
                  </a:lnTo>
                  <a:lnTo>
                    <a:pt x="1128" y="400"/>
                  </a:lnTo>
                  <a:lnTo>
                    <a:pt x="1094" y="384"/>
                  </a:lnTo>
                  <a:lnTo>
                    <a:pt x="1056" y="370"/>
                  </a:lnTo>
                  <a:lnTo>
                    <a:pt x="1018" y="358"/>
                  </a:lnTo>
                  <a:lnTo>
                    <a:pt x="1018" y="358"/>
                  </a:lnTo>
                  <a:lnTo>
                    <a:pt x="1006" y="320"/>
                  </a:lnTo>
                  <a:lnTo>
                    <a:pt x="992" y="282"/>
                  </a:lnTo>
                  <a:lnTo>
                    <a:pt x="978" y="248"/>
                  </a:lnTo>
                  <a:lnTo>
                    <a:pt x="962" y="214"/>
                  </a:lnTo>
                  <a:lnTo>
                    <a:pt x="944" y="184"/>
                  </a:lnTo>
                  <a:lnTo>
                    <a:pt x="926" y="154"/>
                  </a:lnTo>
                  <a:lnTo>
                    <a:pt x="906" y="128"/>
                  </a:lnTo>
                  <a:lnTo>
                    <a:pt x="886" y="102"/>
                  </a:lnTo>
                  <a:lnTo>
                    <a:pt x="886" y="102"/>
                  </a:lnTo>
                  <a:lnTo>
                    <a:pt x="920" y="116"/>
                  </a:lnTo>
                  <a:lnTo>
                    <a:pt x="952" y="130"/>
                  </a:lnTo>
                  <a:lnTo>
                    <a:pt x="984" y="146"/>
                  </a:lnTo>
                  <a:lnTo>
                    <a:pt x="1014" y="164"/>
                  </a:lnTo>
                  <a:lnTo>
                    <a:pt x="1044" y="184"/>
                  </a:lnTo>
                  <a:lnTo>
                    <a:pt x="1072" y="204"/>
                  </a:lnTo>
                  <a:lnTo>
                    <a:pt x="1100" y="228"/>
                  </a:lnTo>
                  <a:lnTo>
                    <a:pt x="1124" y="252"/>
                  </a:lnTo>
                  <a:lnTo>
                    <a:pt x="1150" y="278"/>
                  </a:lnTo>
                  <a:lnTo>
                    <a:pt x="1172" y="304"/>
                  </a:lnTo>
                  <a:lnTo>
                    <a:pt x="1194" y="332"/>
                  </a:lnTo>
                  <a:lnTo>
                    <a:pt x="1212" y="362"/>
                  </a:lnTo>
                  <a:lnTo>
                    <a:pt x="1230" y="392"/>
                  </a:lnTo>
                  <a:lnTo>
                    <a:pt x="1246" y="424"/>
                  </a:lnTo>
                  <a:lnTo>
                    <a:pt x="1262" y="456"/>
                  </a:lnTo>
                  <a:lnTo>
                    <a:pt x="1274" y="490"/>
                  </a:lnTo>
                  <a:lnTo>
                    <a:pt x="1274" y="490"/>
                  </a:lnTo>
                  <a:close/>
                  <a:moveTo>
                    <a:pt x="722" y="76"/>
                  </a:moveTo>
                  <a:lnTo>
                    <a:pt x="722" y="76"/>
                  </a:lnTo>
                  <a:lnTo>
                    <a:pt x="738" y="82"/>
                  </a:lnTo>
                  <a:lnTo>
                    <a:pt x="754" y="88"/>
                  </a:lnTo>
                  <a:lnTo>
                    <a:pt x="770" y="96"/>
                  </a:lnTo>
                  <a:lnTo>
                    <a:pt x="786" y="106"/>
                  </a:lnTo>
                  <a:lnTo>
                    <a:pt x="802" y="118"/>
                  </a:lnTo>
                  <a:lnTo>
                    <a:pt x="816" y="132"/>
                  </a:lnTo>
                  <a:lnTo>
                    <a:pt x="830" y="146"/>
                  </a:lnTo>
                  <a:lnTo>
                    <a:pt x="844" y="162"/>
                  </a:lnTo>
                  <a:lnTo>
                    <a:pt x="872" y="198"/>
                  </a:lnTo>
                  <a:lnTo>
                    <a:pt x="896" y="240"/>
                  </a:lnTo>
                  <a:lnTo>
                    <a:pt x="918" y="288"/>
                  </a:lnTo>
                  <a:lnTo>
                    <a:pt x="938" y="338"/>
                  </a:lnTo>
                  <a:lnTo>
                    <a:pt x="938" y="338"/>
                  </a:lnTo>
                  <a:lnTo>
                    <a:pt x="886" y="328"/>
                  </a:lnTo>
                  <a:lnTo>
                    <a:pt x="834" y="322"/>
                  </a:lnTo>
                  <a:lnTo>
                    <a:pt x="778" y="316"/>
                  </a:lnTo>
                  <a:lnTo>
                    <a:pt x="722" y="314"/>
                  </a:lnTo>
                  <a:lnTo>
                    <a:pt x="722" y="76"/>
                  </a:lnTo>
                  <a:close/>
                  <a:moveTo>
                    <a:pt x="722" y="384"/>
                  </a:moveTo>
                  <a:lnTo>
                    <a:pt x="722" y="384"/>
                  </a:lnTo>
                  <a:lnTo>
                    <a:pt x="786" y="386"/>
                  </a:lnTo>
                  <a:lnTo>
                    <a:pt x="846" y="394"/>
                  </a:lnTo>
                  <a:lnTo>
                    <a:pt x="904" y="404"/>
                  </a:lnTo>
                  <a:lnTo>
                    <a:pt x="960" y="416"/>
                  </a:lnTo>
                  <a:lnTo>
                    <a:pt x="960" y="416"/>
                  </a:lnTo>
                  <a:lnTo>
                    <a:pt x="974" y="472"/>
                  </a:lnTo>
                  <a:lnTo>
                    <a:pt x="984" y="530"/>
                  </a:lnTo>
                  <a:lnTo>
                    <a:pt x="990" y="592"/>
                  </a:lnTo>
                  <a:lnTo>
                    <a:pt x="994" y="654"/>
                  </a:lnTo>
                  <a:lnTo>
                    <a:pt x="722" y="654"/>
                  </a:lnTo>
                  <a:lnTo>
                    <a:pt x="722" y="384"/>
                  </a:lnTo>
                  <a:close/>
                  <a:moveTo>
                    <a:pt x="722" y="724"/>
                  </a:moveTo>
                  <a:lnTo>
                    <a:pt x="994" y="724"/>
                  </a:lnTo>
                  <a:lnTo>
                    <a:pt x="994" y="724"/>
                  </a:lnTo>
                  <a:lnTo>
                    <a:pt x="990" y="786"/>
                  </a:lnTo>
                  <a:lnTo>
                    <a:pt x="984" y="848"/>
                  </a:lnTo>
                  <a:lnTo>
                    <a:pt x="974" y="906"/>
                  </a:lnTo>
                  <a:lnTo>
                    <a:pt x="960" y="962"/>
                  </a:lnTo>
                  <a:lnTo>
                    <a:pt x="960" y="962"/>
                  </a:lnTo>
                  <a:lnTo>
                    <a:pt x="904" y="974"/>
                  </a:lnTo>
                  <a:lnTo>
                    <a:pt x="846" y="984"/>
                  </a:lnTo>
                  <a:lnTo>
                    <a:pt x="786" y="990"/>
                  </a:lnTo>
                  <a:lnTo>
                    <a:pt x="722" y="994"/>
                  </a:lnTo>
                  <a:lnTo>
                    <a:pt x="722" y="724"/>
                  </a:lnTo>
                  <a:close/>
                  <a:moveTo>
                    <a:pt x="722" y="1302"/>
                  </a:moveTo>
                  <a:lnTo>
                    <a:pt x="722" y="1064"/>
                  </a:lnTo>
                  <a:lnTo>
                    <a:pt x="722" y="1064"/>
                  </a:lnTo>
                  <a:lnTo>
                    <a:pt x="778" y="1060"/>
                  </a:lnTo>
                  <a:lnTo>
                    <a:pt x="834" y="1056"/>
                  </a:lnTo>
                  <a:lnTo>
                    <a:pt x="886" y="1048"/>
                  </a:lnTo>
                  <a:lnTo>
                    <a:pt x="938" y="1040"/>
                  </a:lnTo>
                  <a:lnTo>
                    <a:pt x="938" y="1040"/>
                  </a:lnTo>
                  <a:lnTo>
                    <a:pt x="918" y="1090"/>
                  </a:lnTo>
                  <a:lnTo>
                    <a:pt x="896" y="1136"/>
                  </a:lnTo>
                  <a:lnTo>
                    <a:pt x="872" y="1178"/>
                  </a:lnTo>
                  <a:lnTo>
                    <a:pt x="844" y="1216"/>
                  </a:lnTo>
                  <a:lnTo>
                    <a:pt x="830" y="1232"/>
                  </a:lnTo>
                  <a:lnTo>
                    <a:pt x="816" y="1246"/>
                  </a:lnTo>
                  <a:lnTo>
                    <a:pt x="802" y="1260"/>
                  </a:lnTo>
                  <a:lnTo>
                    <a:pt x="786" y="1272"/>
                  </a:lnTo>
                  <a:lnTo>
                    <a:pt x="770" y="1282"/>
                  </a:lnTo>
                  <a:lnTo>
                    <a:pt x="754" y="1290"/>
                  </a:lnTo>
                  <a:lnTo>
                    <a:pt x="738" y="1296"/>
                  </a:lnTo>
                  <a:lnTo>
                    <a:pt x="722" y="1302"/>
                  </a:lnTo>
                  <a:lnTo>
                    <a:pt x="722" y="1302"/>
                  </a:lnTo>
                  <a:close/>
                  <a:moveTo>
                    <a:pt x="886" y="1274"/>
                  </a:moveTo>
                  <a:lnTo>
                    <a:pt x="886" y="1274"/>
                  </a:lnTo>
                  <a:lnTo>
                    <a:pt x="906" y="1250"/>
                  </a:lnTo>
                  <a:lnTo>
                    <a:pt x="926" y="1224"/>
                  </a:lnTo>
                  <a:lnTo>
                    <a:pt x="944" y="1194"/>
                  </a:lnTo>
                  <a:lnTo>
                    <a:pt x="962" y="1164"/>
                  </a:lnTo>
                  <a:lnTo>
                    <a:pt x="978" y="1130"/>
                  </a:lnTo>
                  <a:lnTo>
                    <a:pt x="992" y="1094"/>
                  </a:lnTo>
                  <a:lnTo>
                    <a:pt x="1006" y="1058"/>
                  </a:lnTo>
                  <a:lnTo>
                    <a:pt x="1018" y="1020"/>
                  </a:lnTo>
                  <a:lnTo>
                    <a:pt x="1018" y="1020"/>
                  </a:lnTo>
                  <a:lnTo>
                    <a:pt x="1056" y="1006"/>
                  </a:lnTo>
                  <a:lnTo>
                    <a:pt x="1094" y="994"/>
                  </a:lnTo>
                  <a:lnTo>
                    <a:pt x="1128" y="978"/>
                  </a:lnTo>
                  <a:lnTo>
                    <a:pt x="1162" y="962"/>
                  </a:lnTo>
                  <a:lnTo>
                    <a:pt x="1194" y="946"/>
                  </a:lnTo>
                  <a:lnTo>
                    <a:pt x="1222" y="926"/>
                  </a:lnTo>
                  <a:lnTo>
                    <a:pt x="1250" y="908"/>
                  </a:lnTo>
                  <a:lnTo>
                    <a:pt x="1274" y="886"/>
                  </a:lnTo>
                  <a:lnTo>
                    <a:pt x="1274" y="886"/>
                  </a:lnTo>
                  <a:lnTo>
                    <a:pt x="1262" y="920"/>
                  </a:lnTo>
                  <a:lnTo>
                    <a:pt x="1246" y="954"/>
                  </a:lnTo>
                  <a:lnTo>
                    <a:pt x="1230" y="984"/>
                  </a:lnTo>
                  <a:lnTo>
                    <a:pt x="1212" y="1016"/>
                  </a:lnTo>
                  <a:lnTo>
                    <a:pt x="1194" y="1044"/>
                  </a:lnTo>
                  <a:lnTo>
                    <a:pt x="1172" y="1074"/>
                  </a:lnTo>
                  <a:lnTo>
                    <a:pt x="1150" y="1100"/>
                  </a:lnTo>
                  <a:lnTo>
                    <a:pt x="1124" y="1126"/>
                  </a:lnTo>
                  <a:lnTo>
                    <a:pt x="1100" y="1150"/>
                  </a:lnTo>
                  <a:lnTo>
                    <a:pt x="1072" y="1172"/>
                  </a:lnTo>
                  <a:lnTo>
                    <a:pt x="1044" y="1194"/>
                  </a:lnTo>
                  <a:lnTo>
                    <a:pt x="1014" y="1214"/>
                  </a:lnTo>
                  <a:lnTo>
                    <a:pt x="984" y="1232"/>
                  </a:lnTo>
                  <a:lnTo>
                    <a:pt x="952" y="1248"/>
                  </a:lnTo>
                  <a:lnTo>
                    <a:pt x="920" y="1262"/>
                  </a:lnTo>
                  <a:lnTo>
                    <a:pt x="886" y="1274"/>
                  </a:lnTo>
                  <a:lnTo>
                    <a:pt x="886" y="1274"/>
                  </a:lnTo>
                  <a:close/>
                  <a:moveTo>
                    <a:pt x="1038" y="938"/>
                  </a:moveTo>
                  <a:lnTo>
                    <a:pt x="1038" y="938"/>
                  </a:lnTo>
                  <a:lnTo>
                    <a:pt x="1048" y="888"/>
                  </a:lnTo>
                  <a:lnTo>
                    <a:pt x="1056" y="834"/>
                  </a:lnTo>
                  <a:lnTo>
                    <a:pt x="1060" y="780"/>
                  </a:lnTo>
                  <a:lnTo>
                    <a:pt x="1062" y="724"/>
                  </a:lnTo>
                  <a:lnTo>
                    <a:pt x="1300" y="724"/>
                  </a:lnTo>
                  <a:lnTo>
                    <a:pt x="1300" y="724"/>
                  </a:lnTo>
                  <a:lnTo>
                    <a:pt x="1296" y="740"/>
                  </a:lnTo>
                  <a:lnTo>
                    <a:pt x="1288" y="756"/>
                  </a:lnTo>
                  <a:lnTo>
                    <a:pt x="1280" y="772"/>
                  </a:lnTo>
                  <a:lnTo>
                    <a:pt x="1270" y="788"/>
                  </a:lnTo>
                  <a:lnTo>
                    <a:pt x="1258" y="802"/>
                  </a:lnTo>
                  <a:lnTo>
                    <a:pt x="1246" y="818"/>
                  </a:lnTo>
                  <a:lnTo>
                    <a:pt x="1230" y="832"/>
                  </a:lnTo>
                  <a:lnTo>
                    <a:pt x="1214" y="846"/>
                  </a:lnTo>
                  <a:lnTo>
                    <a:pt x="1178" y="872"/>
                  </a:lnTo>
                  <a:lnTo>
                    <a:pt x="1136" y="896"/>
                  </a:lnTo>
                  <a:lnTo>
                    <a:pt x="1090" y="918"/>
                  </a:lnTo>
                  <a:lnTo>
                    <a:pt x="1038" y="938"/>
                  </a:lnTo>
                  <a:lnTo>
                    <a:pt x="1038" y="938"/>
                  </a:lnTo>
                  <a:close/>
                  <a:moveTo>
                    <a:pt x="1062" y="654"/>
                  </a:moveTo>
                  <a:lnTo>
                    <a:pt x="1062" y="654"/>
                  </a:lnTo>
                  <a:lnTo>
                    <a:pt x="1060" y="598"/>
                  </a:lnTo>
                  <a:lnTo>
                    <a:pt x="1056" y="544"/>
                  </a:lnTo>
                  <a:lnTo>
                    <a:pt x="1048" y="490"/>
                  </a:lnTo>
                  <a:lnTo>
                    <a:pt x="1038" y="438"/>
                  </a:lnTo>
                  <a:lnTo>
                    <a:pt x="1038" y="438"/>
                  </a:lnTo>
                  <a:lnTo>
                    <a:pt x="1090" y="458"/>
                  </a:lnTo>
                  <a:lnTo>
                    <a:pt x="1136" y="480"/>
                  </a:lnTo>
                  <a:lnTo>
                    <a:pt x="1178" y="506"/>
                  </a:lnTo>
                  <a:lnTo>
                    <a:pt x="1214" y="532"/>
                  </a:lnTo>
                  <a:lnTo>
                    <a:pt x="1230" y="546"/>
                  </a:lnTo>
                  <a:lnTo>
                    <a:pt x="1246" y="560"/>
                  </a:lnTo>
                  <a:lnTo>
                    <a:pt x="1258" y="576"/>
                  </a:lnTo>
                  <a:lnTo>
                    <a:pt x="1270" y="590"/>
                  </a:lnTo>
                  <a:lnTo>
                    <a:pt x="1280" y="606"/>
                  </a:lnTo>
                  <a:lnTo>
                    <a:pt x="1288" y="622"/>
                  </a:lnTo>
                  <a:lnTo>
                    <a:pt x="1296" y="638"/>
                  </a:lnTo>
                  <a:lnTo>
                    <a:pt x="1300" y="654"/>
                  </a:lnTo>
                  <a:lnTo>
                    <a:pt x="1062" y="6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9" name="Freeform 15"/>
            <p:cNvSpPr>
              <a:spLocks/>
            </p:cNvSpPr>
            <p:nvPr/>
          </p:nvSpPr>
          <p:spPr bwMode="auto">
            <a:xfrm>
              <a:off x="3011488" y="3322638"/>
              <a:ext cx="314325" cy="317500"/>
            </a:xfrm>
            <a:custGeom>
              <a:avLst/>
              <a:gdLst>
                <a:gd name="T0" fmla="*/ 0 w 198"/>
                <a:gd name="T1" fmla="*/ 100 h 200"/>
                <a:gd name="T2" fmla="*/ 0 w 198"/>
                <a:gd name="T3" fmla="*/ 100 h 200"/>
                <a:gd name="T4" fmla="*/ 2 w 198"/>
                <a:gd name="T5" fmla="*/ 80 h 200"/>
                <a:gd name="T6" fmla="*/ 8 w 198"/>
                <a:gd name="T7" fmla="*/ 62 h 200"/>
                <a:gd name="T8" fmla="*/ 18 w 198"/>
                <a:gd name="T9" fmla="*/ 44 h 200"/>
                <a:gd name="T10" fmla="*/ 30 w 198"/>
                <a:gd name="T11" fmla="*/ 30 h 200"/>
                <a:gd name="T12" fmla="*/ 44 w 198"/>
                <a:gd name="T13" fmla="*/ 18 h 200"/>
                <a:gd name="T14" fmla="*/ 62 w 198"/>
                <a:gd name="T15" fmla="*/ 8 h 200"/>
                <a:gd name="T16" fmla="*/ 80 w 198"/>
                <a:gd name="T17" fmla="*/ 2 h 200"/>
                <a:gd name="T18" fmla="*/ 100 w 198"/>
                <a:gd name="T19" fmla="*/ 0 h 200"/>
                <a:gd name="T20" fmla="*/ 100 w 198"/>
                <a:gd name="T21" fmla="*/ 0 h 200"/>
                <a:gd name="T22" fmla="*/ 120 w 198"/>
                <a:gd name="T23" fmla="*/ 2 h 200"/>
                <a:gd name="T24" fmla="*/ 138 w 198"/>
                <a:gd name="T25" fmla="*/ 8 h 200"/>
                <a:gd name="T26" fmla="*/ 156 w 198"/>
                <a:gd name="T27" fmla="*/ 18 h 200"/>
                <a:gd name="T28" fmla="*/ 170 w 198"/>
                <a:gd name="T29" fmla="*/ 30 h 200"/>
                <a:gd name="T30" fmla="*/ 182 w 198"/>
                <a:gd name="T31" fmla="*/ 44 h 200"/>
                <a:gd name="T32" fmla="*/ 192 w 198"/>
                <a:gd name="T33" fmla="*/ 62 h 200"/>
                <a:gd name="T34" fmla="*/ 196 w 198"/>
                <a:gd name="T35" fmla="*/ 80 h 200"/>
                <a:gd name="T36" fmla="*/ 198 w 198"/>
                <a:gd name="T37" fmla="*/ 100 h 200"/>
                <a:gd name="T38" fmla="*/ 198 w 198"/>
                <a:gd name="T39" fmla="*/ 100 h 200"/>
                <a:gd name="T40" fmla="*/ 196 w 198"/>
                <a:gd name="T41" fmla="*/ 120 h 200"/>
                <a:gd name="T42" fmla="*/ 192 w 198"/>
                <a:gd name="T43" fmla="*/ 138 h 200"/>
                <a:gd name="T44" fmla="*/ 182 w 198"/>
                <a:gd name="T45" fmla="*/ 156 h 200"/>
                <a:gd name="T46" fmla="*/ 170 w 198"/>
                <a:gd name="T47" fmla="*/ 170 h 200"/>
                <a:gd name="T48" fmla="*/ 156 w 198"/>
                <a:gd name="T49" fmla="*/ 182 h 200"/>
                <a:gd name="T50" fmla="*/ 138 w 198"/>
                <a:gd name="T51" fmla="*/ 192 h 200"/>
                <a:gd name="T52" fmla="*/ 120 w 198"/>
                <a:gd name="T53" fmla="*/ 198 h 200"/>
                <a:gd name="T54" fmla="*/ 100 w 198"/>
                <a:gd name="T55" fmla="*/ 200 h 200"/>
                <a:gd name="T56" fmla="*/ 100 w 198"/>
                <a:gd name="T57" fmla="*/ 200 h 200"/>
                <a:gd name="T58" fmla="*/ 80 w 198"/>
                <a:gd name="T59" fmla="*/ 198 h 200"/>
                <a:gd name="T60" fmla="*/ 62 w 198"/>
                <a:gd name="T61" fmla="*/ 192 h 200"/>
                <a:gd name="T62" fmla="*/ 44 w 198"/>
                <a:gd name="T63" fmla="*/ 182 h 200"/>
                <a:gd name="T64" fmla="*/ 30 w 198"/>
                <a:gd name="T65" fmla="*/ 170 h 200"/>
                <a:gd name="T66" fmla="*/ 18 w 198"/>
                <a:gd name="T67" fmla="*/ 156 h 200"/>
                <a:gd name="T68" fmla="*/ 8 w 198"/>
                <a:gd name="T69" fmla="*/ 138 h 200"/>
                <a:gd name="T70" fmla="*/ 2 w 198"/>
                <a:gd name="T71" fmla="*/ 120 h 200"/>
                <a:gd name="T72" fmla="*/ 0 w 198"/>
                <a:gd name="T73" fmla="*/ 100 h 200"/>
                <a:gd name="T74" fmla="*/ 0 w 198"/>
                <a:gd name="T75" fmla="*/ 1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8" h="200">
                  <a:moveTo>
                    <a:pt x="0" y="100"/>
                  </a:moveTo>
                  <a:lnTo>
                    <a:pt x="0" y="100"/>
                  </a:lnTo>
                  <a:lnTo>
                    <a:pt x="2" y="80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4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20" y="2"/>
                  </a:lnTo>
                  <a:lnTo>
                    <a:pt x="138" y="8"/>
                  </a:lnTo>
                  <a:lnTo>
                    <a:pt x="156" y="18"/>
                  </a:lnTo>
                  <a:lnTo>
                    <a:pt x="170" y="30"/>
                  </a:lnTo>
                  <a:lnTo>
                    <a:pt x="182" y="44"/>
                  </a:lnTo>
                  <a:lnTo>
                    <a:pt x="192" y="62"/>
                  </a:lnTo>
                  <a:lnTo>
                    <a:pt x="196" y="80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6" y="120"/>
                  </a:lnTo>
                  <a:lnTo>
                    <a:pt x="192" y="138"/>
                  </a:lnTo>
                  <a:lnTo>
                    <a:pt x="182" y="156"/>
                  </a:lnTo>
                  <a:lnTo>
                    <a:pt x="170" y="170"/>
                  </a:lnTo>
                  <a:lnTo>
                    <a:pt x="156" y="182"/>
                  </a:lnTo>
                  <a:lnTo>
                    <a:pt x="138" y="192"/>
                  </a:lnTo>
                  <a:lnTo>
                    <a:pt x="120" y="198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80" y="198"/>
                  </a:lnTo>
                  <a:lnTo>
                    <a:pt x="62" y="192"/>
                  </a:lnTo>
                  <a:lnTo>
                    <a:pt x="44" y="182"/>
                  </a:lnTo>
                  <a:lnTo>
                    <a:pt x="30" y="170"/>
                  </a:lnTo>
                  <a:lnTo>
                    <a:pt x="18" y="156"/>
                  </a:lnTo>
                  <a:lnTo>
                    <a:pt x="8" y="138"/>
                  </a:lnTo>
                  <a:lnTo>
                    <a:pt x="2" y="120"/>
                  </a:lnTo>
                  <a:lnTo>
                    <a:pt x="0" y="10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0" name="Freeform 16"/>
            <p:cNvSpPr>
              <a:spLocks/>
            </p:cNvSpPr>
            <p:nvPr/>
          </p:nvSpPr>
          <p:spPr bwMode="auto">
            <a:xfrm>
              <a:off x="4033838" y="3325813"/>
              <a:ext cx="330200" cy="333375"/>
            </a:xfrm>
            <a:custGeom>
              <a:avLst/>
              <a:gdLst>
                <a:gd name="T0" fmla="*/ 0 w 208"/>
                <a:gd name="T1" fmla="*/ 104 h 210"/>
                <a:gd name="T2" fmla="*/ 0 w 208"/>
                <a:gd name="T3" fmla="*/ 104 h 210"/>
                <a:gd name="T4" fmla="*/ 2 w 208"/>
                <a:gd name="T5" fmla="*/ 84 h 210"/>
                <a:gd name="T6" fmla="*/ 8 w 208"/>
                <a:gd name="T7" fmla="*/ 64 h 210"/>
                <a:gd name="T8" fmla="*/ 18 w 208"/>
                <a:gd name="T9" fmla="*/ 46 h 210"/>
                <a:gd name="T10" fmla="*/ 30 w 208"/>
                <a:gd name="T11" fmla="*/ 30 h 210"/>
                <a:gd name="T12" fmla="*/ 46 w 208"/>
                <a:gd name="T13" fmla="*/ 18 h 210"/>
                <a:gd name="T14" fmla="*/ 64 w 208"/>
                <a:gd name="T15" fmla="*/ 8 h 210"/>
                <a:gd name="T16" fmla="*/ 84 w 208"/>
                <a:gd name="T17" fmla="*/ 2 h 210"/>
                <a:gd name="T18" fmla="*/ 104 w 208"/>
                <a:gd name="T19" fmla="*/ 0 h 210"/>
                <a:gd name="T20" fmla="*/ 104 w 208"/>
                <a:gd name="T21" fmla="*/ 0 h 210"/>
                <a:gd name="T22" fmla="*/ 126 w 208"/>
                <a:gd name="T23" fmla="*/ 2 h 210"/>
                <a:gd name="T24" fmla="*/ 144 w 208"/>
                <a:gd name="T25" fmla="*/ 8 h 210"/>
                <a:gd name="T26" fmla="*/ 162 w 208"/>
                <a:gd name="T27" fmla="*/ 18 h 210"/>
                <a:gd name="T28" fmla="*/ 178 w 208"/>
                <a:gd name="T29" fmla="*/ 30 h 210"/>
                <a:gd name="T30" fmla="*/ 190 w 208"/>
                <a:gd name="T31" fmla="*/ 46 h 210"/>
                <a:gd name="T32" fmla="*/ 200 w 208"/>
                <a:gd name="T33" fmla="*/ 64 h 210"/>
                <a:gd name="T34" fmla="*/ 206 w 208"/>
                <a:gd name="T35" fmla="*/ 84 h 210"/>
                <a:gd name="T36" fmla="*/ 208 w 208"/>
                <a:gd name="T37" fmla="*/ 104 h 210"/>
                <a:gd name="T38" fmla="*/ 208 w 208"/>
                <a:gd name="T39" fmla="*/ 104 h 210"/>
                <a:gd name="T40" fmla="*/ 206 w 208"/>
                <a:gd name="T41" fmla="*/ 126 h 210"/>
                <a:gd name="T42" fmla="*/ 200 w 208"/>
                <a:gd name="T43" fmla="*/ 146 h 210"/>
                <a:gd name="T44" fmla="*/ 190 w 208"/>
                <a:gd name="T45" fmla="*/ 164 h 210"/>
                <a:gd name="T46" fmla="*/ 178 w 208"/>
                <a:gd name="T47" fmla="*/ 178 h 210"/>
                <a:gd name="T48" fmla="*/ 162 w 208"/>
                <a:gd name="T49" fmla="*/ 192 h 210"/>
                <a:gd name="T50" fmla="*/ 144 w 208"/>
                <a:gd name="T51" fmla="*/ 200 h 210"/>
                <a:gd name="T52" fmla="*/ 126 w 208"/>
                <a:gd name="T53" fmla="*/ 208 h 210"/>
                <a:gd name="T54" fmla="*/ 104 w 208"/>
                <a:gd name="T55" fmla="*/ 210 h 210"/>
                <a:gd name="T56" fmla="*/ 104 w 208"/>
                <a:gd name="T57" fmla="*/ 210 h 210"/>
                <a:gd name="T58" fmla="*/ 84 w 208"/>
                <a:gd name="T59" fmla="*/ 208 h 210"/>
                <a:gd name="T60" fmla="*/ 64 w 208"/>
                <a:gd name="T61" fmla="*/ 200 h 210"/>
                <a:gd name="T62" fmla="*/ 46 w 208"/>
                <a:gd name="T63" fmla="*/ 192 h 210"/>
                <a:gd name="T64" fmla="*/ 30 w 208"/>
                <a:gd name="T65" fmla="*/ 178 h 210"/>
                <a:gd name="T66" fmla="*/ 18 w 208"/>
                <a:gd name="T67" fmla="*/ 164 h 210"/>
                <a:gd name="T68" fmla="*/ 8 w 208"/>
                <a:gd name="T69" fmla="*/ 146 h 210"/>
                <a:gd name="T70" fmla="*/ 2 w 208"/>
                <a:gd name="T71" fmla="*/ 126 h 210"/>
                <a:gd name="T72" fmla="*/ 0 w 208"/>
                <a:gd name="T73" fmla="*/ 104 h 210"/>
                <a:gd name="T74" fmla="*/ 0 w 208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0" y="104"/>
                  </a:move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6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78"/>
                  </a:lnTo>
                  <a:lnTo>
                    <a:pt x="162" y="192"/>
                  </a:lnTo>
                  <a:lnTo>
                    <a:pt x="144" y="200"/>
                  </a:lnTo>
                  <a:lnTo>
                    <a:pt x="126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0" y="178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1" name="Freeform 17"/>
            <p:cNvSpPr>
              <a:spLocks/>
            </p:cNvSpPr>
            <p:nvPr/>
          </p:nvSpPr>
          <p:spPr bwMode="auto">
            <a:xfrm>
              <a:off x="1960563" y="3325813"/>
              <a:ext cx="333375" cy="333375"/>
            </a:xfrm>
            <a:custGeom>
              <a:avLst/>
              <a:gdLst>
                <a:gd name="T0" fmla="*/ 0 w 210"/>
                <a:gd name="T1" fmla="*/ 104 h 210"/>
                <a:gd name="T2" fmla="*/ 0 w 210"/>
                <a:gd name="T3" fmla="*/ 104 h 210"/>
                <a:gd name="T4" fmla="*/ 4 w 210"/>
                <a:gd name="T5" fmla="*/ 84 h 210"/>
                <a:gd name="T6" fmla="*/ 10 w 210"/>
                <a:gd name="T7" fmla="*/ 64 h 210"/>
                <a:gd name="T8" fmla="*/ 18 w 210"/>
                <a:gd name="T9" fmla="*/ 46 h 210"/>
                <a:gd name="T10" fmla="*/ 32 w 210"/>
                <a:gd name="T11" fmla="*/ 30 h 210"/>
                <a:gd name="T12" fmla="*/ 46 w 210"/>
                <a:gd name="T13" fmla="*/ 18 h 210"/>
                <a:gd name="T14" fmla="*/ 64 w 210"/>
                <a:gd name="T15" fmla="*/ 8 h 210"/>
                <a:gd name="T16" fmla="*/ 84 w 210"/>
                <a:gd name="T17" fmla="*/ 2 h 210"/>
                <a:gd name="T18" fmla="*/ 106 w 210"/>
                <a:gd name="T19" fmla="*/ 0 h 210"/>
                <a:gd name="T20" fmla="*/ 106 w 210"/>
                <a:gd name="T21" fmla="*/ 0 h 210"/>
                <a:gd name="T22" fmla="*/ 126 w 210"/>
                <a:gd name="T23" fmla="*/ 2 h 210"/>
                <a:gd name="T24" fmla="*/ 146 w 210"/>
                <a:gd name="T25" fmla="*/ 8 h 210"/>
                <a:gd name="T26" fmla="*/ 164 w 210"/>
                <a:gd name="T27" fmla="*/ 18 h 210"/>
                <a:gd name="T28" fmla="*/ 180 w 210"/>
                <a:gd name="T29" fmla="*/ 30 h 210"/>
                <a:gd name="T30" fmla="*/ 192 w 210"/>
                <a:gd name="T31" fmla="*/ 46 h 210"/>
                <a:gd name="T32" fmla="*/ 202 w 210"/>
                <a:gd name="T33" fmla="*/ 64 h 210"/>
                <a:gd name="T34" fmla="*/ 208 w 210"/>
                <a:gd name="T35" fmla="*/ 84 h 210"/>
                <a:gd name="T36" fmla="*/ 210 w 210"/>
                <a:gd name="T37" fmla="*/ 104 h 210"/>
                <a:gd name="T38" fmla="*/ 210 w 210"/>
                <a:gd name="T39" fmla="*/ 104 h 210"/>
                <a:gd name="T40" fmla="*/ 208 w 210"/>
                <a:gd name="T41" fmla="*/ 126 h 210"/>
                <a:gd name="T42" fmla="*/ 202 w 210"/>
                <a:gd name="T43" fmla="*/ 146 h 210"/>
                <a:gd name="T44" fmla="*/ 192 w 210"/>
                <a:gd name="T45" fmla="*/ 164 h 210"/>
                <a:gd name="T46" fmla="*/ 180 w 210"/>
                <a:gd name="T47" fmla="*/ 178 h 210"/>
                <a:gd name="T48" fmla="*/ 164 w 210"/>
                <a:gd name="T49" fmla="*/ 192 h 210"/>
                <a:gd name="T50" fmla="*/ 146 w 210"/>
                <a:gd name="T51" fmla="*/ 200 h 210"/>
                <a:gd name="T52" fmla="*/ 126 w 210"/>
                <a:gd name="T53" fmla="*/ 208 h 210"/>
                <a:gd name="T54" fmla="*/ 106 w 210"/>
                <a:gd name="T55" fmla="*/ 210 h 210"/>
                <a:gd name="T56" fmla="*/ 106 w 210"/>
                <a:gd name="T57" fmla="*/ 210 h 210"/>
                <a:gd name="T58" fmla="*/ 84 w 210"/>
                <a:gd name="T59" fmla="*/ 208 h 210"/>
                <a:gd name="T60" fmla="*/ 64 w 210"/>
                <a:gd name="T61" fmla="*/ 200 h 210"/>
                <a:gd name="T62" fmla="*/ 46 w 210"/>
                <a:gd name="T63" fmla="*/ 192 h 210"/>
                <a:gd name="T64" fmla="*/ 32 w 210"/>
                <a:gd name="T65" fmla="*/ 178 h 210"/>
                <a:gd name="T66" fmla="*/ 18 w 210"/>
                <a:gd name="T67" fmla="*/ 164 h 210"/>
                <a:gd name="T68" fmla="*/ 10 w 210"/>
                <a:gd name="T69" fmla="*/ 146 h 210"/>
                <a:gd name="T70" fmla="*/ 4 w 210"/>
                <a:gd name="T71" fmla="*/ 126 h 210"/>
                <a:gd name="T72" fmla="*/ 0 w 210"/>
                <a:gd name="T73" fmla="*/ 104 h 210"/>
                <a:gd name="T74" fmla="*/ 0 w 210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0" h="210">
                  <a:moveTo>
                    <a:pt x="0" y="104"/>
                  </a:moveTo>
                  <a:lnTo>
                    <a:pt x="0" y="104"/>
                  </a:lnTo>
                  <a:lnTo>
                    <a:pt x="4" y="84"/>
                  </a:lnTo>
                  <a:lnTo>
                    <a:pt x="10" y="64"/>
                  </a:lnTo>
                  <a:lnTo>
                    <a:pt x="18" y="46"/>
                  </a:lnTo>
                  <a:lnTo>
                    <a:pt x="32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26" y="2"/>
                  </a:lnTo>
                  <a:lnTo>
                    <a:pt x="146" y="8"/>
                  </a:lnTo>
                  <a:lnTo>
                    <a:pt x="164" y="18"/>
                  </a:lnTo>
                  <a:lnTo>
                    <a:pt x="180" y="30"/>
                  </a:lnTo>
                  <a:lnTo>
                    <a:pt x="192" y="46"/>
                  </a:lnTo>
                  <a:lnTo>
                    <a:pt x="202" y="64"/>
                  </a:lnTo>
                  <a:lnTo>
                    <a:pt x="208" y="84"/>
                  </a:lnTo>
                  <a:lnTo>
                    <a:pt x="210" y="104"/>
                  </a:lnTo>
                  <a:lnTo>
                    <a:pt x="210" y="104"/>
                  </a:lnTo>
                  <a:lnTo>
                    <a:pt x="208" y="126"/>
                  </a:lnTo>
                  <a:lnTo>
                    <a:pt x="202" y="146"/>
                  </a:lnTo>
                  <a:lnTo>
                    <a:pt x="192" y="164"/>
                  </a:lnTo>
                  <a:lnTo>
                    <a:pt x="180" y="178"/>
                  </a:lnTo>
                  <a:lnTo>
                    <a:pt x="164" y="192"/>
                  </a:lnTo>
                  <a:lnTo>
                    <a:pt x="146" y="200"/>
                  </a:lnTo>
                  <a:lnTo>
                    <a:pt x="126" y="208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2" y="178"/>
                  </a:lnTo>
                  <a:lnTo>
                    <a:pt x="18" y="164"/>
                  </a:lnTo>
                  <a:lnTo>
                    <a:pt x="10" y="146"/>
                  </a:lnTo>
                  <a:lnTo>
                    <a:pt x="4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2" name="Freeform 18"/>
            <p:cNvSpPr>
              <a:spLocks/>
            </p:cNvSpPr>
            <p:nvPr/>
          </p:nvSpPr>
          <p:spPr bwMode="auto">
            <a:xfrm>
              <a:off x="2998788" y="4360863"/>
              <a:ext cx="330200" cy="333375"/>
            </a:xfrm>
            <a:custGeom>
              <a:avLst/>
              <a:gdLst>
                <a:gd name="T0" fmla="*/ 104 w 208"/>
                <a:gd name="T1" fmla="*/ 0 h 210"/>
                <a:gd name="T2" fmla="*/ 104 w 208"/>
                <a:gd name="T3" fmla="*/ 0 h 210"/>
                <a:gd name="T4" fmla="*/ 124 w 208"/>
                <a:gd name="T5" fmla="*/ 2 h 210"/>
                <a:gd name="T6" fmla="*/ 144 w 208"/>
                <a:gd name="T7" fmla="*/ 10 h 210"/>
                <a:gd name="T8" fmla="*/ 162 w 208"/>
                <a:gd name="T9" fmla="*/ 18 h 210"/>
                <a:gd name="T10" fmla="*/ 178 w 208"/>
                <a:gd name="T11" fmla="*/ 32 h 210"/>
                <a:gd name="T12" fmla="*/ 190 w 208"/>
                <a:gd name="T13" fmla="*/ 46 h 210"/>
                <a:gd name="T14" fmla="*/ 200 w 208"/>
                <a:gd name="T15" fmla="*/ 64 h 210"/>
                <a:gd name="T16" fmla="*/ 206 w 208"/>
                <a:gd name="T17" fmla="*/ 84 h 210"/>
                <a:gd name="T18" fmla="*/ 208 w 208"/>
                <a:gd name="T19" fmla="*/ 106 h 210"/>
                <a:gd name="T20" fmla="*/ 208 w 208"/>
                <a:gd name="T21" fmla="*/ 106 h 210"/>
                <a:gd name="T22" fmla="*/ 206 w 208"/>
                <a:gd name="T23" fmla="*/ 126 h 210"/>
                <a:gd name="T24" fmla="*/ 200 w 208"/>
                <a:gd name="T25" fmla="*/ 146 h 210"/>
                <a:gd name="T26" fmla="*/ 190 w 208"/>
                <a:gd name="T27" fmla="*/ 164 h 210"/>
                <a:gd name="T28" fmla="*/ 178 w 208"/>
                <a:gd name="T29" fmla="*/ 180 h 210"/>
                <a:gd name="T30" fmla="*/ 162 w 208"/>
                <a:gd name="T31" fmla="*/ 192 h 210"/>
                <a:gd name="T32" fmla="*/ 144 w 208"/>
                <a:gd name="T33" fmla="*/ 202 h 210"/>
                <a:gd name="T34" fmla="*/ 124 w 208"/>
                <a:gd name="T35" fmla="*/ 208 h 210"/>
                <a:gd name="T36" fmla="*/ 104 w 208"/>
                <a:gd name="T37" fmla="*/ 210 h 210"/>
                <a:gd name="T38" fmla="*/ 104 w 208"/>
                <a:gd name="T39" fmla="*/ 210 h 210"/>
                <a:gd name="T40" fmla="*/ 82 w 208"/>
                <a:gd name="T41" fmla="*/ 208 h 210"/>
                <a:gd name="T42" fmla="*/ 64 w 208"/>
                <a:gd name="T43" fmla="*/ 202 h 210"/>
                <a:gd name="T44" fmla="*/ 46 w 208"/>
                <a:gd name="T45" fmla="*/ 192 h 210"/>
                <a:gd name="T46" fmla="*/ 30 w 208"/>
                <a:gd name="T47" fmla="*/ 180 h 210"/>
                <a:gd name="T48" fmla="*/ 18 w 208"/>
                <a:gd name="T49" fmla="*/ 164 h 210"/>
                <a:gd name="T50" fmla="*/ 8 w 208"/>
                <a:gd name="T51" fmla="*/ 146 h 210"/>
                <a:gd name="T52" fmla="*/ 2 w 208"/>
                <a:gd name="T53" fmla="*/ 126 h 210"/>
                <a:gd name="T54" fmla="*/ 0 w 208"/>
                <a:gd name="T55" fmla="*/ 106 h 210"/>
                <a:gd name="T56" fmla="*/ 0 w 208"/>
                <a:gd name="T57" fmla="*/ 106 h 210"/>
                <a:gd name="T58" fmla="*/ 2 w 208"/>
                <a:gd name="T59" fmla="*/ 84 h 210"/>
                <a:gd name="T60" fmla="*/ 8 w 208"/>
                <a:gd name="T61" fmla="*/ 64 h 210"/>
                <a:gd name="T62" fmla="*/ 18 w 208"/>
                <a:gd name="T63" fmla="*/ 46 h 210"/>
                <a:gd name="T64" fmla="*/ 30 w 208"/>
                <a:gd name="T65" fmla="*/ 32 h 210"/>
                <a:gd name="T66" fmla="*/ 46 w 208"/>
                <a:gd name="T67" fmla="*/ 18 h 210"/>
                <a:gd name="T68" fmla="*/ 64 w 208"/>
                <a:gd name="T69" fmla="*/ 10 h 210"/>
                <a:gd name="T70" fmla="*/ 82 w 208"/>
                <a:gd name="T71" fmla="*/ 2 h 210"/>
                <a:gd name="T72" fmla="*/ 104 w 208"/>
                <a:gd name="T73" fmla="*/ 0 h 210"/>
                <a:gd name="T74" fmla="*/ 104 w 208"/>
                <a:gd name="T7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10"/>
                  </a:lnTo>
                  <a:lnTo>
                    <a:pt x="162" y="18"/>
                  </a:lnTo>
                  <a:lnTo>
                    <a:pt x="178" y="32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6"/>
                  </a:lnTo>
                  <a:lnTo>
                    <a:pt x="208" y="106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80"/>
                  </a:lnTo>
                  <a:lnTo>
                    <a:pt x="162" y="192"/>
                  </a:lnTo>
                  <a:lnTo>
                    <a:pt x="144" y="202"/>
                  </a:lnTo>
                  <a:lnTo>
                    <a:pt x="124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2" y="208"/>
                  </a:lnTo>
                  <a:lnTo>
                    <a:pt x="64" y="202"/>
                  </a:lnTo>
                  <a:lnTo>
                    <a:pt x="46" y="192"/>
                  </a:lnTo>
                  <a:lnTo>
                    <a:pt x="30" y="180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2"/>
                  </a:lnTo>
                  <a:lnTo>
                    <a:pt x="46" y="18"/>
                  </a:lnTo>
                  <a:lnTo>
                    <a:pt x="64" y="10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3" name="Freeform 19"/>
            <p:cNvSpPr>
              <a:spLocks/>
            </p:cNvSpPr>
            <p:nvPr/>
          </p:nvSpPr>
          <p:spPr bwMode="auto">
            <a:xfrm>
              <a:off x="2998788" y="2290763"/>
              <a:ext cx="330200" cy="330200"/>
            </a:xfrm>
            <a:custGeom>
              <a:avLst/>
              <a:gdLst>
                <a:gd name="T0" fmla="*/ 104 w 208"/>
                <a:gd name="T1" fmla="*/ 0 h 208"/>
                <a:gd name="T2" fmla="*/ 104 w 208"/>
                <a:gd name="T3" fmla="*/ 0 h 208"/>
                <a:gd name="T4" fmla="*/ 124 w 208"/>
                <a:gd name="T5" fmla="*/ 2 h 208"/>
                <a:gd name="T6" fmla="*/ 144 w 208"/>
                <a:gd name="T7" fmla="*/ 8 h 208"/>
                <a:gd name="T8" fmla="*/ 162 w 208"/>
                <a:gd name="T9" fmla="*/ 18 h 208"/>
                <a:gd name="T10" fmla="*/ 178 w 208"/>
                <a:gd name="T11" fmla="*/ 30 h 208"/>
                <a:gd name="T12" fmla="*/ 190 w 208"/>
                <a:gd name="T13" fmla="*/ 46 h 208"/>
                <a:gd name="T14" fmla="*/ 200 w 208"/>
                <a:gd name="T15" fmla="*/ 64 h 208"/>
                <a:gd name="T16" fmla="*/ 206 w 208"/>
                <a:gd name="T17" fmla="*/ 84 h 208"/>
                <a:gd name="T18" fmla="*/ 208 w 208"/>
                <a:gd name="T19" fmla="*/ 104 h 208"/>
                <a:gd name="T20" fmla="*/ 208 w 208"/>
                <a:gd name="T21" fmla="*/ 104 h 208"/>
                <a:gd name="T22" fmla="*/ 206 w 208"/>
                <a:gd name="T23" fmla="*/ 126 h 208"/>
                <a:gd name="T24" fmla="*/ 200 w 208"/>
                <a:gd name="T25" fmla="*/ 144 h 208"/>
                <a:gd name="T26" fmla="*/ 190 w 208"/>
                <a:gd name="T27" fmla="*/ 162 h 208"/>
                <a:gd name="T28" fmla="*/ 178 w 208"/>
                <a:gd name="T29" fmla="*/ 178 h 208"/>
                <a:gd name="T30" fmla="*/ 162 w 208"/>
                <a:gd name="T31" fmla="*/ 190 h 208"/>
                <a:gd name="T32" fmla="*/ 144 w 208"/>
                <a:gd name="T33" fmla="*/ 200 h 208"/>
                <a:gd name="T34" fmla="*/ 124 w 208"/>
                <a:gd name="T35" fmla="*/ 206 h 208"/>
                <a:gd name="T36" fmla="*/ 104 w 208"/>
                <a:gd name="T37" fmla="*/ 208 h 208"/>
                <a:gd name="T38" fmla="*/ 104 w 208"/>
                <a:gd name="T39" fmla="*/ 208 h 208"/>
                <a:gd name="T40" fmla="*/ 82 w 208"/>
                <a:gd name="T41" fmla="*/ 206 h 208"/>
                <a:gd name="T42" fmla="*/ 64 w 208"/>
                <a:gd name="T43" fmla="*/ 200 h 208"/>
                <a:gd name="T44" fmla="*/ 46 w 208"/>
                <a:gd name="T45" fmla="*/ 190 h 208"/>
                <a:gd name="T46" fmla="*/ 30 w 208"/>
                <a:gd name="T47" fmla="*/ 178 h 208"/>
                <a:gd name="T48" fmla="*/ 18 w 208"/>
                <a:gd name="T49" fmla="*/ 162 h 208"/>
                <a:gd name="T50" fmla="*/ 8 w 208"/>
                <a:gd name="T51" fmla="*/ 144 h 208"/>
                <a:gd name="T52" fmla="*/ 2 w 208"/>
                <a:gd name="T53" fmla="*/ 126 h 208"/>
                <a:gd name="T54" fmla="*/ 0 w 208"/>
                <a:gd name="T55" fmla="*/ 104 h 208"/>
                <a:gd name="T56" fmla="*/ 0 w 208"/>
                <a:gd name="T57" fmla="*/ 104 h 208"/>
                <a:gd name="T58" fmla="*/ 2 w 208"/>
                <a:gd name="T59" fmla="*/ 84 h 208"/>
                <a:gd name="T60" fmla="*/ 8 w 208"/>
                <a:gd name="T61" fmla="*/ 64 h 208"/>
                <a:gd name="T62" fmla="*/ 18 w 208"/>
                <a:gd name="T63" fmla="*/ 46 h 208"/>
                <a:gd name="T64" fmla="*/ 30 w 208"/>
                <a:gd name="T65" fmla="*/ 30 h 208"/>
                <a:gd name="T66" fmla="*/ 46 w 208"/>
                <a:gd name="T67" fmla="*/ 18 h 208"/>
                <a:gd name="T68" fmla="*/ 64 w 208"/>
                <a:gd name="T69" fmla="*/ 8 h 208"/>
                <a:gd name="T70" fmla="*/ 82 w 208"/>
                <a:gd name="T71" fmla="*/ 2 h 208"/>
                <a:gd name="T72" fmla="*/ 104 w 208"/>
                <a:gd name="T73" fmla="*/ 0 h 208"/>
                <a:gd name="T74" fmla="*/ 104 w 208"/>
                <a:gd name="T7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8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4"/>
                  </a:lnTo>
                  <a:lnTo>
                    <a:pt x="190" y="162"/>
                  </a:lnTo>
                  <a:lnTo>
                    <a:pt x="178" y="178"/>
                  </a:lnTo>
                  <a:lnTo>
                    <a:pt x="162" y="190"/>
                  </a:lnTo>
                  <a:lnTo>
                    <a:pt x="144" y="200"/>
                  </a:lnTo>
                  <a:lnTo>
                    <a:pt x="12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82" y="206"/>
                  </a:lnTo>
                  <a:lnTo>
                    <a:pt x="64" y="200"/>
                  </a:lnTo>
                  <a:lnTo>
                    <a:pt x="46" y="190"/>
                  </a:lnTo>
                  <a:lnTo>
                    <a:pt x="30" y="178"/>
                  </a:lnTo>
                  <a:lnTo>
                    <a:pt x="18" y="162"/>
                  </a:lnTo>
                  <a:lnTo>
                    <a:pt x="8" y="144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25" name="대각선 방향의 모서리가 둥근 사각형 24"/>
          <p:cNvSpPr/>
          <p:nvPr/>
        </p:nvSpPr>
        <p:spPr>
          <a:xfrm>
            <a:off x="73166" y="842944"/>
            <a:ext cx="3346706" cy="3430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33CC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기본 </a:t>
            </a:r>
            <a:r>
              <a:rPr lang="ko-KR" altLang="en-US" sz="1400" dirty="0" err="1" smtClean="0">
                <a:solidFill>
                  <a:schemeClr val="bg1"/>
                </a:solidFill>
                <a:latin typeface="HY헤드라인M"/>
                <a:ea typeface="HY헤드라인M"/>
              </a:rPr>
              <a:t>자료형을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 활용하는 문제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대각선 방향의 모서리가 둥근 사각형 59"/>
          <p:cNvSpPr/>
          <p:nvPr/>
        </p:nvSpPr>
        <p:spPr>
          <a:xfrm>
            <a:off x="420137" y="1412775"/>
            <a:ext cx="8400335" cy="2088233"/>
          </a:xfrm>
          <a:prstGeom prst="round2DiagRect">
            <a:avLst>
              <a:gd name="adj1" fmla="val 8376"/>
              <a:gd name="adj2" fmla="val 6451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just">
              <a:spcBef>
                <a:spcPct val="50000"/>
              </a:spcBef>
              <a:defRPr lang="ko-KR" altLang="en-US"/>
            </a:pPr>
            <a:r>
              <a:rPr lang="en-US" altLang="ko-KR" sz="900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Type        Bits      Range of Values</a:t>
            </a:r>
          </a:p>
          <a:p>
            <a:pPr algn="just">
              <a:spcBef>
                <a:spcPct val="50000"/>
              </a:spcBef>
              <a:defRPr lang="ko-KR" altLang="en-US"/>
            </a:pPr>
            <a:r>
              <a:rPr lang="en-US" altLang="ko-KR" sz="900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----------------------------------------------------------------------------------------</a:t>
            </a:r>
          </a:p>
          <a:p>
            <a:pPr algn="just">
              <a:spcBef>
                <a:spcPct val="50000"/>
              </a:spcBef>
              <a:defRPr lang="ko-KR" altLang="en-US"/>
            </a:pPr>
            <a:r>
              <a:rPr lang="en-US" altLang="ko-KR" sz="900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byte         8bits    -2^7 ~ 2^7-1 (-128 ~ 127)</a:t>
            </a:r>
          </a:p>
          <a:p>
            <a:pPr algn="just">
              <a:spcBef>
                <a:spcPct val="50000"/>
              </a:spcBef>
              <a:defRPr lang="ko-KR" altLang="en-US"/>
            </a:pPr>
            <a:r>
              <a:rPr lang="en-US" altLang="ko-KR" sz="900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short       16bits    -2^15 ~ 2^15-1 (-32768 ~ 32767)</a:t>
            </a:r>
          </a:p>
          <a:p>
            <a:pPr algn="just">
              <a:spcBef>
                <a:spcPct val="50000"/>
              </a:spcBef>
              <a:defRPr lang="ko-KR" altLang="en-US"/>
            </a:pPr>
            <a:r>
              <a:rPr lang="en-US" altLang="ko-KR" sz="900" dirty="0" err="1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int</a:t>
            </a:r>
            <a:r>
              <a:rPr lang="en-US" altLang="ko-KR" sz="900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        32bits    -2^31 ~ 2^31-1 (-2147483648 ~ 2147483647)</a:t>
            </a:r>
          </a:p>
          <a:p>
            <a:pPr algn="just">
              <a:spcBef>
                <a:spcPct val="50000"/>
              </a:spcBef>
              <a:defRPr lang="ko-KR" altLang="en-US"/>
            </a:pPr>
            <a:r>
              <a:rPr lang="en-US" altLang="ko-KR" sz="900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long        64bits    -2^63 ~ 2^63-1 (-9223372036854775808 ~ 9223372036854775807)</a:t>
            </a:r>
          </a:p>
          <a:p>
            <a:pPr algn="just">
              <a:spcBef>
                <a:spcPct val="50000"/>
              </a:spcBef>
              <a:defRPr lang="ko-KR" altLang="en-US"/>
            </a:pPr>
            <a:r>
              <a:rPr lang="en-US" altLang="ko-KR" sz="900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float       32bits    0x0.000002P-126f ~ 0x1.fffffeP+127f</a:t>
            </a:r>
          </a:p>
          <a:p>
            <a:pPr algn="just">
              <a:spcBef>
                <a:spcPct val="50000"/>
              </a:spcBef>
              <a:defRPr lang="ko-KR" altLang="en-US"/>
            </a:pPr>
            <a:r>
              <a:rPr lang="en-US" altLang="ko-KR" sz="900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double      64bits    0x0.0000000000001P-1022 ~ 0x1.fffffffffffffP+1023  </a:t>
            </a:r>
          </a:p>
          <a:p>
            <a:pPr algn="just">
              <a:spcBef>
                <a:spcPct val="50000"/>
              </a:spcBef>
              <a:defRPr lang="ko-KR" altLang="en-US"/>
            </a:pPr>
            <a:r>
              <a:rPr lang="en-US" altLang="ko-KR" sz="900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char        16bits    \u0000 ~ \</a:t>
            </a:r>
            <a:r>
              <a:rPr lang="en-US" altLang="ko-KR" sz="900" dirty="0" err="1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uffff</a:t>
            </a:r>
            <a:r>
              <a:rPr lang="en-US" altLang="ko-KR" sz="900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(0 ~ 2^15-1) * </a:t>
            </a:r>
            <a:r>
              <a:rPr lang="ko-KR" altLang="en-US" sz="900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자바에서 </a:t>
            </a:r>
            <a:r>
              <a:rPr lang="en-US" altLang="ko-KR" sz="900" dirty="0" err="1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unsgined</a:t>
            </a:r>
            <a:r>
              <a:rPr lang="ko-KR" altLang="en-US" sz="900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로 동작하는 </a:t>
            </a:r>
            <a:r>
              <a:rPr lang="ko-KR" altLang="en-US" sz="900" dirty="0" err="1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자료형</a:t>
            </a:r>
            <a:endParaRPr lang="ko-KR" altLang="en-US" sz="900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just">
              <a:spcBef>
                <a:spcPct val="50000"/>
              </a:spcBef>
              <a:defRPr lang="ko-KR" altLang="en-US"/>
            </a:pPr>
            <a:r>
              <a:rPr lang="en-US" altLang="ko-KR" sz="900" dirty="0" err="1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boolean</a:t>
            </a:r>
            <a:r>
              <a:rPr lang="en-US" altLang="ko-KR" sz="900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     1bit     true, </a:t>
            </a:r>
            <a:r>
              <a:rPr lang="en-US" altLang="ko-KR" sz="900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false</a:t>
            </a:r>
            <a:endParaRPr lang="en-US" altLang="ko-KR" sz="900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12160" y="3060470"/>
            <a:ext cx="2736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https://jdm.kr/blog/213</a:t>
            </a:r>
            <a:endParaRPr lang="ko-KR" altLang="en-US" dirty="0"/>
          </a:p>
        </p:txBody>
      </p:sp>
      <p:sp>
        <p:nvSpPr>
          <p:cNvPr id="64" name="대각선 방향의 모서리가 둥근 사각형 63"/>
          <p:cNvSpPr/>
          <p:nvPr/>
        </p:nvSpPr>
        <p:spPr>
          <a:xfrm>
            <a:off x="81218" y="3927318"/>
            <a:ext cx="8973565" cy="2770150"/>
          </a:xfrm>
          <a:prstGeom prst="round2DiagRect">
            <a:avLst>
              <a:gd name="adj1" fmla="val 8376"/>
              <a:gd name="adj2" fmla="val 3582"/>
            </a:avLst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65" name="대각선 방향의 모서리가 둥근 사각형 64"/>
          <p:cNvSpPr/>
          <p:nvPr/>
        </p:nvSpPr>
        <p:spPr>
          <a:xfrm>
            <a:off x="73165" y="3857226"/>
            <a:ext cx="3346706" cy="3430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33CC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TOPIC &amp; </a:t>
            </a:r>
            <a:r>
              <a:rPr lang="en-US" altLang="ko-KR" sz="1400" dirty="0" err="1" smtClean="0">
                <a:solidFill>
                  <a:schemeClr val="bg1"/>
                </a:solidFill>
                <a:latin typeface="HY헤드라인M"/>
                <a:ea typeface="HY헤드라인M"/>
              </a:rPr>
              <a:t>KeyWords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68" name="대각선 방향의 모서리가 둥근 사각형 67"/>
          <p:cNvSpPr/>
          <p:nvPr/>
        </p:nvSpPr>
        <p:spPr>
          <a:xfrm>
            <a:off x="4242176" y="4339275"/>
            <a:ext cx="4578296" cy="288032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just">
              <a:spcBef>
                <a:spcPct val="50000"/>
              </a:spcBef>
              <a:defRPr lang="ko-KR" altLang="en-US"/>
            </a:pP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X == 1.23     .vs.     </a:t>
            </a:r>
            <a:r>
              <a:rPr lang="en-US" altLang="ko-KR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Double.compare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(x, 1.23) == 0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69" name="대각선 방향의 모서리가 둥근 사각형 68"/>
          <p:cNvSpPr/>
          <p:nvPr/>
        </p:nvSpPr>
        <p:spPr>
          <a:xfrm>
            <a:off x="273252" y="4696966"/>
            <a:ext cx="4802804" cy="288032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just">
              <a:spcBef>
                <a:spcPct val="50000"/>
              </a:spcBef>
              <a:defRPr lang="ko-KR" altLang="en-US"/>
            </a:pPr>
            <a:r>
              <a:rPr lang="en-US" altLang="ko-KR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Integer.MIN_VALUE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 </a:t>
            </a:r>
            <a:r>
              <a:rPr lang="en-US" altLang="ko-KR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Float.MAX_VALUE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 </a:t>
            </a:r>
            <a:r>
              <a:rPr lang="en-US" altLang="ko-KR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Double.SIZE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,…  ETC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70" name="대각선 방향의 모서리가 둥근 사각형 69"/>
          <p:cNvSpPr/>
          <p:nvPr/>
        </p:nvSpPr>
        <p:spPr>
          <a:xfrm>
            <a:off x="273252" y="5054657"/>
            <a:ext cx="6242528" cy="288032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just">
              <a:spcBef>
                <a:spcPct val="50000"/>
              </a:spcBef>
              <a:defRPr lang="ko-KR" altLang="en-US"/>
            </a:pPr>
            <a:r>
              <a:rPr lang="en-US" altLang="ko-KR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Double.valueOf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(“1.23”), </a:t>
            </a:r>
            <a:r>
              <a:rPr lang="en-US" altLang="ko-KR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Integer.parseInt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(“42”), </a:t>
            </a:r>
            <a:r>
              <a:rPr lang="en-US" altLang="ko-KR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Float.toString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(-1.23)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71" name="대각선 방향의 모서리가 둥근 사각형 70"/>
          <p:cNvSpPr/>
          <p:nvPr/>
        </p:nvSpPr>
        <p:spPr>
          <a:xfrm>
            <a:off x="273252" y="4339275"/>
            <a:ext cx="3539968" cy="288032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just">
              <a:spcBef>
                <a:spcPct val="50000"/>
              </a:spcBef>
              <a:defRPr lang="ko-KR" altLang="en-US"/>
            </a:pP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6&amp;4, 1|2, 8&gt;&gt;1, ~16&gt;&gt;2, 1&lt;&lt;10, ~0, 15^</a:t>
            </a:r>
            <a:r>
              <a:rPr lang="en-US" altLang="ko-KR" sz="1400" dirty="0">
                <a:solidFill>
                  <a:schemeClr val="tx1"/>
                </a:solidFill>
                <a:latin typeface="HY헤드라인M"/>
                <a:ea typeface="HY헤드라인M"/>
              </a:rPr>
              <a:t>x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72" name="대각선 방향의 모서리가 둥근 사각형 71"/>
          <p:cNvSpPr/>
          <p:nvPr/>
        </p:nvSpPr>
        <p:spPr>
          <a:xfrm>
            <a:off x="273252" y="5412348"/>
            <a:ext cx="6107191" cy="288032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just">
              <a:spcBef>
                <a:spcPct val="50000"/>
              </a:spcBef>
              <a:defRPr lang="ko-KR" altLang="en-US"/>
            </a:pPr>
            <a:r>
              <a:rPr lang="en-US" altLang="ko-KR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Math.abs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(-34.5), </a:t>
            </a:r>
            <a:r>
              <a:rPr lang="en-US" altLang="ko-KR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Math.ceil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(2.17), </a:t>
            </a:r>
            <a:r>
              <a:rPr lang="en-US" altLang="ko-KR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Math.min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(x,-4),… Math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객체 수학함수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73" name="대각선 방향의 모서리가 둥근 사각형 72"/>
          <p:cNvSpPr/>
          <p:nvPr/>
        </p:nvSpPr>
        <p:spPr>
          <a:xfrm>
            <a:off x="273252" y="5770039"/>
            <a:ext cx="6278454" cy="288032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just">
              <a:spcBef>
                <a:spcPct val="50000"/>
              </a:spcBef>
              <a:defRPr lang="ko-KR" altLang="en-US"/>
            </a:pP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Character[] c = new char[]{‘a’, ‘b’); //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왜 컴파일 에러가 나는가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?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74" name="대각선 방향의 모서리가 둥근 사각형 73"/>
          <p:cNvSpPr/>
          <p:nvPr/>
        </p:nvSpPr>
        <p:spPr>
          <a:xfrm>
            <a:off x="273252" y="6127731"/>
            <a:ext cx="6278454" cy="288032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ju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정수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문자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문자열 상호간 변환방법 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: </a:t>
            </a:r>
            <a:r>
              <a:rPr lang="en-US" altLang="ko-KR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Character.getNumericalValue</a:t>
            </a: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(x),…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75" name="대각선 방향의 모서리가 둥근 사각형 74"/>
          <p:cNvSpPr/>
          <p:nvPr/>
        </p:nvSpPr>
        <p:spPr>
          <a:xfrm>
            <a:off x="5220072" y="4696966"/>
            <a:ext cx="3600400" cy="288032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just">
              <a:spcBef>
                <a:spcPct val="50000"/>
              </a:spcBef>
              <a:defRPr lang="ko-KR" altLang="en-US"/>
            </a:pPr>
            <a:r>
              <a:rPr lang="en-US" altLang="ko-KR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Random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객체의 핵심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메서드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281657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대각선 방향의 모서리가 둥근 사각형 50"/>
          <p:cNvSpPr/>
          <p:nvPr/>
        </p:nvSpPr>
        <p:spPr>
          <a:xfrm>
            <a:off x="81219" y="913035"/>
            <a:ext cx="8973565" cy="2731989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62" name="텍스트 개체 틀 61"/>
          <p:cNvSpPr>
            <a:spLocks noGrp="1"/>
          </p:cNvSpPr>
          <p:nvPr>
            <p:ph type="body" sz="quarter" idx="16"/>
          </p:nvPr>
        </p:nvSpPr>
        <p:spPr>
          <a:xfrm>
            <a:off x="381000" y="361950"/>
            <a:ext cx="6927304" cy="428625"/>
          </a:xfrm>
        </p:spPr>
        <p:txBody>
          <a:bodyPr/>
          <a:lstStyle/>
          <a:p>
            <a:pPr>
              <a:tabLst>
                <a:tab pos="2960688" algn="l"/>
              </a:tabLst>
            </a:pPr>
            <a:r>
              <a:rPr lang="en-US" altLang="ko-KR" b="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BootCamp</a:t>
            </a:r>
            <a:r>
              <a:rPr lang="en-US" altLang="ko-KR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– </a:t>
            </a:r>
            <a:r>
              <a:rPr lang="ko-KR" altLang="en-US" sz="1600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정수에서 </a:t>
            </a:r>
            <a:r>
              <a:rPr lang="en-US" altLang="ko-KR" sz="1600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600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 </a:t>
            </a:r>
            <a:r>
              <a:rPr lang="ko-KR" altLang="en-US" sz="1600" b="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세팅된</a:t>
            </a:r>
            <a:r>
              <a:rPr lang="ko-KR" altLang="en-US" sz="1600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비트의 개수를 찾는 문제</a:t>
            </a:r>
            <a:endParaRPr lang="en-US" altLang="ko-KR" sz="1600" b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90572" y="378695"/>
            <a:ext cx="320769" cy="304800"/>
            <a:chOff x="338" y="910"/>
            <a:chExt cx="164" cy="164"/>
          </a:xfrm>
        </p:grpSpPr>
        <p:pic>
          <p:nvPicPr>
            <p:cNvPr id="203" name="Picture 55" descr="shadow_1_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38" y="910"/>
              <a:ext cx="164" cy="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" name="Oval 56"/>
            <p:cNvSpPr>
              <a:spLocks noChangeArrowheads="1"/>
            </p:cNvSpPr>
            <p:nvPr/>
          </p:nvSpPr>
          <p:spPr bwMode="gray">
            <a:xfrm rot="-10876022" flipH="1" flipV="1">
              <a:off x="365" y="937"/>
              <a:ext cx="110" cy="109"/>
            </a:xfrm>
            <a:prstGeom prst="ellipse">
              <a:avLst/>
            </a:prstGeom>
            <a:gradFill rotWithShape="1">
              <a:gsLst>
                <a:gs pos="0">
                  <a:srgbClr val="4EA88A"/>
                </a:gs>
                <a:gs pos="100000">
                  <a:srgbClr val="4EA88A">
                    <a:gamma/>
                    <a:shade val="83529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 dirty="0">
                <a:solidFill>
                  <a:srgbClr val="000000"/>
                </a:solidFill>
                <a:latin typeface="Arial"/>
                <a:ea typeface="굴림" charset="-127"/>
              </a:endParaRPr>
            </a:p>
          </p:txBody>
        </p:sp>
        <p:pic>
          <p:nvPicPr>
            <p:cNvPr id="205" name="Picture 57" descr="Picture2"/>
            <p:cNvPicPr>
              <a:picLocks noChangeAspect="1" noChangeArrowheads="1"/>
            </p:cNvPicPr>
            <p:nvPr/>
          </p:nvPicPr>
          <p:blipFill>
            <a:blip r:embed="rId3" cstate="print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73" y="946"/>
              <a:ext cx="91" cy="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205"/>
          <p:cNvGrpSpPr/>
          <p:nvPr/>
        </p:nvGrpSpPr>
        <p:grpSpPr>
          <a:xfrm>
            <a:off x="81777" y="384036"/>
            <a:ext cx="338360" cy="323853"/>
            <a:chOff x="1935163" y="2262188"/>
            <a:chExt cx="2457450" cy="2460625"/>
          </a:xfrm>
          <a:solidFill>
            <a:schemeClr val="accent1"/>
          </a:solidFill>
        </p:grpSpPr>
        <p:sp>
          <p:nvSpPr>
            <p:cNvPr id="207" name="Freeform 13"/>
            <p:cNvSpPr>
              <a:spLocks/>
            </p:cNvSpPr>
            <p:nvPr/>
          </p:nvSpPr>
          <p:spPr bwMode="auto">
            <a:xfrm>
              <a:off x="1935163" y="2262188"/>
              <a:ext cx="2457450" cy="2460625"/>
            </a:xfrm>
            <a:custGeom>
              <a:avLst/>
              <a:gdLst>
                <a:gd name="T0" fmla="*/ 1548 w 1548"/>
                <a:gd name="T1" fmla="*/ 814 h 1550"/>
                <a:gd name="T2" fmla="*/ 1532 w 1548"/>
                <a:gd name="T3" fmla="*/ 930 h 1550"/>
                <a:gd name="T4" fmla="*/ 1502 w 1548"/>
                <a:gd name="T5" fmla="*/ 1042 h 1550"/>
                <a:gd name="T6" fmla="*/ 1454 w 1548"/>
                <a:gd name="T7" fmla="*/ 1144 h 1550"/>
                <a:gd name="T8" fmla="*/ 1394 w 1548"/>
                <a:gd name="T9" fmla="*/ 1238 h 1550"/>
                <a:gd name="T10" fmla="*/ 1322 w 1548"/>
                <a:gd name="T11" fmla="*/ 1322 h 1550"/>
                <a:gd name="T12" fmla="*/ 1238 w 1548"/>
                <a:gd name="T13" fmla="*/ 1396 h 1550"/>
                <a:gd name="T14" fmla="*/ 1144 w 1548"/>
                <a:gd name="T15" fmla="*/ 1456 h 1550"/>
                <a:gd name="T16" fmla="*/ 1040 w 1548"/>
                <a:gd name="T17" fmla="*/ 1502 h 1550"/>
                <a:gd name="T18" fmla="*/ 930 w 1548"/>
                <a:gd name="T19" fmla="*/ 1534 h 1550"/>
                <a:gd name="T20" fmla="*/ 814 w 1548"/>
                <a:gd name="T21" fmla="*/ 1548 h 1550"/>
                <a:gd name="T22" fmla="*/ 734 w 1548"/>
                <a:gd name="T23" fmla="*/ 1548 h 1550"/>
                <a:gd name="T24" fmla="*/ 618 w 1548"/>
                <a:gd name="T25" fmla="*/ 1534 h 1550"/>
                <a:gd name="T26" fmla="*/ 508 w 1548"/>
                <a:gd name="T27" fmla="*/ 1502 h 1550"/>
                <a:gd name="T28" fmla="*/ 404 w 1548"/>
                <a:gd name="T29" fmla="*/ 1456 h 1550"/>
                <a:gd name="T30" fmla="*/ 310 w 1548"/>
                <a:gd name="T31" fmla="*/ 1396 h 1550"/>
                <a:gd name="T32" fmla="*/ 226 w 1548"/>
                <a:gd name="T33" fmla="*/ 1322 h 1550"/>
                <a:gd name="T34" fmla="*/ 154 w 1548"/>
                <a:gd name="T35" fmla="*/ 1238 h 1550"/>
                <a:gd name="T36" fmla="*/ 92 w 1548"/>
                <a:gd name="T37" fmla="*/ 1144 h 1550"/>
                <a:gd name="T38" fmla="*/ 46 w 1548"/>
                <a:gd name="T39" fmla="*/ 1042 h 1550"/>
                <a:gd name="T40" fmla="*/ 14 w 1548"/>
                <a:gd name="T41" fmla="*/ 930 h 1550"/>
                <a:gd name="T42" fmla="*/ 0 w 1548"/>
                <a:gd name="T43" fmla="*/ 814 h 1550"/>
                <a:gd name="T44" fmla="*/ 0 w 1548"/>
                <a:gd name="T45" fmla="*/ 734 h 1550"/>
                <a:gd name="T46" fmla="*/ 14 w 1548"/>
                <a:gd name="T47" fmla="*/ 618 h 1550"/>
                <a:gd name="T48" fmla="*/ 46 w 1548"/>
                <a:gd name="T49" fmla="*/ 508 h 1550"/>
                <a:gd name="T50" fmla="*/ 92 w 1548"/>
                <a:gd name="T51" fmla="*/ 406 h 1550"/>
                <a:gd name="T52" fmla="*/ 154 w 1548"/>
                <a:gd name="T53" fmla="*/ 312 h 1550"/>
                <a:gd name="T54" fmla="*/ 226 w 1548"/>
                <a:gd name="T55" fmla="*/ 226 h 1550"/>
                <a:gd name="T56" fmla="*/ 310 w 1548"/>
                <a:gd name="T57" fmla="*/ 154 h 1550"/>
                <a:gd name="T58" fmla="*/ 404 w 1548"/>
                <a:gd name="T59" fmla="*/ 94 h 1550"/>
                <a:gd name="T60" fmla="*/ 508 w 1548"/>
                <a:gd name="T61" fmla="*/ 48 h 1550"/>
                <a:gd name="T62" fmla="*/ 618 w 1548"/>
                <a:gd name="T63" fmla="*/ 16 h 1550"/>
                <a:gd name="T64" fmla="*/ 734 w 1548"/>
                <a:gd name="T65" fmla="*/ 2 h 1550"/>
                <a:gd name="T66" fmla="*/ 814 w 1548"/>
                <a:gd name="T67" fmla="*/ 2 h 1550"/>
                <a:gd name="T68" fmla="*/ 930 w 1548"/>
                <a:gd name="T69" fmla="*/ 16 h 1550"/>
                <a:gd name="T70" fmla="*/ 1040 w 1548"/>
                <a:gd name="T71" fmla="*/ 48 h 1550"/>
                <a:gd name="T72" fmla="*/ 1144 w 1548"/>
                <a:gd name="T73" fmla="*/ 94 h 1550"/>
                <a:gd name="T74" fmla="*/ 1238 w 1548"/>
                <a:gd name="T75" fmla="*/ 154 h 1550"/>
                <a:gd name="T76" fmla="*/ 1322 w 1548"/>
                <a:gd name="T77" fmla="*/ 226 h 1550"/>
                <a:gd name="T78" fmla="*/ 1394 w 1548"/>
                <a:gd name="T79" fmla="*/ 312 h 1550"/>
                <a:gd name="T80" fmla="*/ 1454 w 1548"/>
                <a:gd name="T81" fmla="*/ 406 h 1550"/>
                <a:gd name="T82" fmla="*/ 1502 w 1548"/>
                <a:gd name="T83" fmla="*/ 508 h 1550"/>
                <a:gd name="T84" fmla="*/ 1532 w 1548"/>
                <a:gd name="T85" fmla="*/ 618 h 1550"/>
                <a:gd name="T86" fmla="*/ 1548 w 1548"/>
                <a:gd name="T87" fmla="*/ 734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8" h="1550">
                  <a:moveTo>
                    <a:pt x="1548" y="774"/>
                  </a:moveTo>
                  <a:lnTo>
                    <a:pt x="1548" y="774"/>
                  </a:lnTo>
                  <a:lnTo>
                    <a:pt x="1548" y="814"/>
                  </a:lnTo>
                  <a:lnTo>
                    <a:pt x="1544" y="854"/>
                  </a:lnTo>
                  <a:lnTo>
                    <a:pt x="1540" y="892"/>
                  </a:lnTo>
                  <a:lnTo>
                    <a:pt x="1532" y="930"/>
                  </a:lnTo>
                  <a:lnTo>
                    <a:pt x="1524" y="968"/>
                  </a:lnTo>
                  <a:lnTo>
                    <a:pt x="1514" y="1006"/>
                  </a:lnTo>
                  <a:lnTo>
                    <a:pt x="1502" y="1042"/>
                  </a:lnTo>
                  <a:lnTo>
                    <a:pt x="1488" y="1076"/>
                  </a:lnTo>
                  <a:lnTo>
                    <a:pt x="1472" y="1110"/>
                  </a:lnTo>
                  <a:lnTo>
                    <a:pt x="1454" y="1144"/>
                  </a:lnTo>
                  <a:lnTo>
                    <a:pt x="1436" y="1176"/>
                  </a:lnTo>
                  <a:lnTo>
                    <a:pt x="1416" y="1208"/>
                  </a:lnTo>
                  <a:lnTo>
                    <a:pt x="1394" y="1238"/>
                  </a:lnTo>
                  <a:lnTo>
                    <a:pt x="1372" y="1268"/>
                  </a:lnTo>
                  <a:lnTo>
                    <a:pt x="1348" y="1296"/>
                  </a:lnTo>
                  <a:lnTo>
                    <a:pt x="1322" y="1322"/>
                  </a:lnTo>
                  <a:lnTo>
                    <a:pt x="1294" y="1348"/>
                  </a:lnTo>
                  <a:lnTo>
                    <a:pt x="1266" y="1372"/>
                  </a:lnTo>
                  <a:lnTo>
                    <a:pt x="1238" y="1396"/>
                  </a:lnTo>
                  <a:lnTo>
                    <a:pt x="1206" y="1418"/>
                  </a:lnTo>
                  <a:lnTo>
                    <a:pt x="1176" y="1438"/>
                  </a:lnTo>
                  <a:lnTo>
                    <a:pt x="1144" y="1456"/>
                  </a:lnTo>
                  <a:lnTo>
                    <a:pt x="1110" y="1472"/>
                  </a:lnTo>
                  <a:lnTo>
                    <a:pt x="1076" y="1488"/>
                  </a:lnTo>
                  <a:lnTo>
                    <a:pt x="1040" y="1502"/>
                  </a:lnTo>
                  <a:lnTo>
                    <a:pt x="1004" y="1514"/>
                  </a:lnTo>
                  <a:lnTo>
                    <a:pt x="968" y="1524"/>
                  </a:lnTo>
                  <a:lnTo>
                    <a:pt x="930" y="1534"/>
                  </a:lnTo>
                  <a:lnTo>
                    <a:pt x="892" y="1540"/>
                  </a:lnTo>
                  <a:lnTo>
                    <a:pt x="854" y="1546"/>
                  </a:lnTo>
                  <a:lnTo>
                    <a:pt x="814" y="1548"/>
                  </a:lnTo>
                  <a:lnTo>
                    <a:pt x="774" y="1550"/>
                  </a:lnTo>
                  <a:lnTo>
                    <a:pt x="774" y="1550"/>
                  </a:lnTo>
                  <a:lnTo>
                    <a:pt x="734" y="1548"/>
                  </a:lnTo>
                  <a:lnTo>
                    <a:pt x="694" y="1546"/>
                  </a:lnTo>
                  <a:lnTo>
                    <a:pt x="656" y="1540"/>
                  </a:lnTo>
                  <a:lnTo>
                    <a:pt x="618" y="1534"/>
                  </a:lnTo>
                  <a:lnTo>
                    <a:pt x="580" y="1524"/>
                  </a:lnTo>
                  <a:lnTo>
                    <a:pt x="544" y="1514"/>
                  </a:lnTo>
                  <a:lnTo>
                    <a:pt x="508" y="1502"/>
                  </a:lnTo>
                  <a:lnTo>
                    <a:pt x="472" y="1488"/>
                  </a:lnTo>
                  <a:lnTo>
                    <a:pt x="438" y="1472"/>
                  </a:lnTo>
                  <a:lnTo>
                    <a:pt x="404" y="1456"/>
                  </a:lnTo>
                  <a:lnTo>
                    <a:pt x="372" y="1438"/>
                  </a:lnTo>
                  <a:lnTo>
                    <a:pt x="340" y="1418"/>
                  </a:lnTo>
                  <a:lnTo>
                    <a:pt x="310" y="1396"/>
                  </a:lnTo>
                  <a:lnTo>
                    <a:pt x="282" y="1372"/>
                  </a:lnTo>
                  <a:lnTo>
                    <a:pt x="252" y="1348"/>
                  </a:lnTo>
                  <a:lnTo>
                    <a:pt x="226" y="1322"/>
                  </a:lnTo>
                  <a:lnTo>
                    <a:pt x="200" y="1296"/>
                  </a:lnTo>
                  <a:lnTo>
                    <a:pt x="176" y="1268"/>
                  </a:lnTo>
                  <a:lnTo>
                    <a:pt x="154" y="1238"/>
                  </a:lnTo>
                  <a:lnTo>
                    <a:pt x="132" y="1208"/>
                  </a:lnTo>
                  <a:lnTo>
                    <a:pt x="112" y="1176"/>
                  </a:lnTo>
                  <a:lnTo>
                    <a:pt x="92" y="1144"/>
                  </a:lnTo>
                  <a:lnTo>
                    <a:pt x="76" y="1110"/>
                  </a:lnTo>
                  <a:lnTo>
                    <a:pt x="60" y="1076"/>
                  </a:lnTo>
                  <a:lnTo>
                    <a:pt x="46" y="1042"/>
                  </a:lnTo>
                  <a:lnTo>
                    <a:pt x="34" y="1006"/>
                  </a:lnTo>
                  <a:lnTo>
                    <a:pt x="24" y="968"/>
                  </a:lnTo>
                  <a:lnTo>
                    <a:pt x="14" y="930"/>
                  </a:lnTo>
                  <a:lnTo>
                    <a:pt x="8" y="892"/>
                  </a:lnTo>
                  <a:lnTo>
                    <a:pt x="4" y="854"/>
                  </a:lnTo>
                  <a:lnTo>
                    <a:pt x="0" y="814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0" y="734"/>
                  </a:lnTo>
                  <a:lnTo>
                    <a:pt x="4" y="696"/>
                  </a:lnTo>
                  <a:lnTo>
                    <a:pt x="8" y="656"/>
                  </a:lnTo>
                  <a:lnTo>
                    <a:pt x="14" y="618"/>
                  </a:lnTo>
                  <a:lnTo>
                    <a:pt x="24" y="582"/>
                  </a:lnTo>
                  <a:lnTo>
                    <a:pt x="34" y="544"/>
                  </a:lnTo>
                  <a:lnTo>
                    <a:pt x="46" y="508"/>
                  </a:lnTo>
                  <a:lnTo>
                    <a:pt x="60" y="474"/>
                  </a:lnTo>
                  <a:lnTo>
                    <a:pt x="76" y="438"/>
                  </a:lnTo>
                  <a:lnTo>
                    <a:pt x="92" y="406"/>
                  </a:lnTo>
                  <a:lnTo>
                    <a:pt x="112" y="374"/>
                  </a:lnTo>
                  <a:lnTo>
                    <a:pt x="132" y="342"/>
                  </a:lnTo>
                  <a:lnTo>
                    <a:pt x="154" y="312"/>
                  </a:lnTo>
                  <a:lnTo>
                    <a:pt x="176" y="282"/>
                  </a:lnTo>
                  <a:lnTo>
                    <a:pt x="200" y="254"/>
                  </a:lnTo>
                  <a:lnTo>
                    <a:pt x="226" y="226"/>
                  </a:lnTo>
                  <a:lnTo>
                    <a:pt x="252" y="202"/>
                  </a:lnTo>
                  <a:lnTo>
                    <a:pt x="282" y="176"/>
                  </a:lnTo>
                  <a:lnTo>
                    <a:pt x="310" y="154"/>
                  </a:lnTo>
                  <a:lnTo>
                    <a:pt x="340" y="132"/>
                  </a:lnTo>
                  <a:lnTo>
                    <a:pt x="372" y="112"/>
                  </a:lnTo>
                  <a:lnTo>
                    <a:pt x="404" y="94"/>
                  </a:lnTo>
                  <a:lnTo>
                    <a:pt x="438" y="76"/>
                  </a:lnTo>
                  <a:lnTo>
                    <a:pt x="472" y="60"/>
                  </a:lnTo>
                  <a:lnTo>
                    <a:pt x="508" y="48"/>
                  </a:lnTo>
                  <a:lnTo>
                    <a:pt x="544" y="34"/>
                  </a:lnTo>
                  <a:lnTo>
                    <a:pt x="580" y="24"/>
                  </a:lnTo>
                  <a:lnTo>
                    <a:pt x="618" y="16"/>
                  </a:lnTo>
                  <a:lnTo>
                    <a:pt x="656" y="10"/>
                  </a:lnTo>
                  <a:lnTo>
                    <a:pt x="694" y="4"/>
                  </a:lnTo>
                  <a:lnTo>
                    <a:pt x="734" y="2"/>
                  </a:lnTo>
                  <a:lnTo>
                    <a:pt x="774" y="0"/>
                  </a:lnTo>
                  <a:lnTo>
                    <a:pt x="774" y="0"/>
                  </a:lnTo>
                  <a:lnTo>
                    <a:pt x="814" y="2"/>
                  </a:lnTo>
                  <a:lnTo>
                    <a:pt x="854" y="4"/>
                  </a:lnTo>
                  <a:lnTo>
                    <a:pt x="892" y="10"/>
                  </a:lnTo>
                  <a:lnTo>
                    <a:pt x="930" y="16"/>
                  </a:lnTo>
                  <a:lnTo>
                    <a:pt x="968" y="24"/>
                  </a:lnTo>
                  <a:lnTo>
                    <a:pt x="1004" y="34"/>
                  </a:lnTo>
                  <a:lnTo>
                    <a:pt x="1040" y="48"/>
                  </a:lnTo>
                  <a:lnTo>
                    <a:pt x="1076" y="60"/>
                  </a:lnTo>
                  <a:lnTo>
                    <a:pt x="1110" y="76"/>
                  </a:lnTo>
                  <a:lnTo>
                    <a:pt x="1144" y="94"/>
                  </a:lnTo>
                  <a:lnTo>
                    <a:pt x="1176" y="112"/>
                  </a:lnTo>
                  <a:lnTo>
                    <a:pt x="1206" y="132"/>
                  </a:lnTo>
                  <a:lnTo>
                    <a:pt x="1238" y="154"/>
                  </a:lnTo>
                  <a:lnTo>
                    <a:pt x="1266" y="176"/>
                  </a:lnTo>
                  <a:lnTo>
                    <a:pt x="1294" y="202"/>
                  </a:lnTo>
                  <a:lnTo>
                    <a:pt x="1322" y="226"/>
                  </a:lnTo>
                  <a:lnTo>
                    <a:pt x="1348" y="254"/>
                  </a:lnTo>
                  <a:lnTo>
                    <a:pt x="1372" y="282"/>
                  </a:lnTo>
                  <a:lnTo>
                    <a:pt x="1394" y="312"/>
                  </a:lnTo>
                  <a:lnTo>
                    <a:pt x="1416" y="342"/>
                  </a:lnTo>
                  <a:lnTo>
                    <a:pt x="1436" y="374"/>
                  </a:lnTo>
                  <a:lnTo>
                    <a:pt x="1454" y="406"/>
                  </a:lnTo>
                  <a:lnTo>
                    <a:pt x="1472" y="438"/>
                  </a:lnTo>
                  <a:lnTo>
                    <a:pt x="1488" y="474"/>
                  </a:lnTo>
                  <a:lnTo>
                    <a:pt x="1502" y="508"/>
                  </a:lnTo>
                  <a:lnTo>
                    <a:pt x="1514" y="544"/>
                  </a:lnTo>
                  <a:lnTo>
                    <a:pt x="1524" y="582"/>
                  </a:lnTo>
                  <a:lnTo>
                    <a:pt x="1532" y="618"/>
                  </a:lnTo>
                  <a:lnTo>
                    <a:pt x="1540" y="656"/>
                  </a:lnTo>
                  <a:lnTo>
                    <a:pt x="1544" y="696"/>
                  </a:lnTo>
                  <a:lnTo>
                    <a:pt x="1548" y="734"/>
                  </a:lnTo>
                  <a:lnTo>
                    <a:pt x="1548" y="774"/>
                  </a:lnTo>
                  <a:lnTo>
                    <a:pt x="1548" y="7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8" name="Freeform 14"/>
            <p:cNvSpPr>
              <a:spLocks noEditPoints="1"/>
            </p:cNvSpPr>
            <p:nvPr/>
          </p:nvSpPr>
          <p:spPr bwMode="auto">
            <a:xfrm>
              <a:off x="2071688" y="2398713"/>
              <a:ext cx="2184400" cy="2184400"/>
            </a:xfrm>
            <a:custGeom>
              <a:avLst/>
              <a:gdLst>
                <a:gd name="T0" fmla="*/ 620 w 1376"/>
                <a:gd name="T1" fmla="*/ 4 h 1376"/>
                <a:gd name="T2" fmla="*/ 350 w 1376"/>
                <a:gd name="T3" fmla="*/ 90 h 1376"/>
                <a:gd name="T4" fmla="*/ 140 w 1376"/>
                <a:gd name="T5" fmla="*/ 272 h 1376"/>
                <a:gd name="T6" fmla="*/ 20 w 1376"/>
                <a:gd name="T7" fmla="*/ 526 h 1376"/>
                <a:gd name="T8" fmla="*/ 0 w 1376"/>
                <a:gd name="T9" fmla="*/ 724 h 1376"/>
                <a:gd name="T10" fmla="*/ 48 w 1376"/>
                <a:gd name="T11" fmla="*/ 942 h 1376"/>
                <a:gd name="T12" fmla="*/ 202 w 1376"/>
                <a:gd name="T13" fmla="*/ 1174 h 1376"/>
                <a:gd name="T14" fmla="*/ 434 w 1376"/>
                <a:gd name="T15" fmla="*/ 1328 h 1376"/>
                <a:gd name="T16" fmla="*/ 654 w 1376"/>
                <a:gd name="T17" fmla="*/ 1376 h 1376"/>
                <a:gd name="T18" fmla="*/ 850 w 1376"/>
                <a:gd name="T19" fmla="*/ 1358 h 1376"/>
                <a:gd name="T20" fmla="*/ 1104 w 1376"/>
                <a:gd name="T21" fmla="*/ 1236 h 1376"/>
                <a:gd name="T22" fmla="*/ 1286 w 1376"/>
                <a:gd name="T23" fmla="*/ 1028 h 1376"/>
                <a:gd name="T24" fmla="*/ 1372 w 1376"/>
                <a:gd name="T25" fmla="*/ 756 h 1376"/>
                <a:gd name="T26" fmla="*/ 1372 w 1376"/>
                <a:gd name="T27" fmla="*/ 622 h 1376"/>
                <a:gd name="T28" fmla="*/ 1286 w 1376"/>
                <a:gd name="T29" fmla="*/ 350 h 1376"/>
                <a:gd name="T30" fmla="*/ 1104 w 1376"/>
                <a:gd name="T31" fmla="*/ 142 h 1376"/>
                <a:gd name="T32" fmla="*/ 850 w 1376"/>
                <a:gd name="T33" fmla="*/ 20 h 1376"/>
                <a:gd name="T34" fmla="*/ 450 w 1376"/>
                <a:gd name="T35" fmla="*/ 154 h 1376"/>
                <a:gd name="T36" fmla="*/ 282 w 1376"/>
                <a:gd name="T37" fmla="*/ 384 h 1376"/>
                <a:gd name="T38" fmla="*/ 128 w 1376"/>
                <a:gd name="T39" fmla="*/ 424 h 1376"/>
                <a:gd name="T40" fmla="*/ 332 w 1376"/>
                <a:gd name="T41" fmla="*/ 184 h 1376"/>
                <a:gd name="T42" fmla="*/ 328 w 1376"/>
                <a:gd name="T43" fmla="*/ 490 h 1376"/>
                <a:gd name="T44" fmla="*/ 106 w 1376"/>
                <a:gd name="T45" fmla="*/ 590 h 1376"/>
                <a:gd name="T46" fmla="*/ 338 w 1376"/>
                <a:gd name="T47" fmla="*/ 438 h 1376"/>
                <a:gd name="T48" fmla="*/ 240 w 1376"/>
                <a:gd name="T49" fmla="*/ 896 h 1376"/>
                <a:gd name="T50" fmla="*/ 80 w 1376"/>
                <a:gd name="T51" fmla="*/ 740 h 1376"/>
                <a:gd name="T52" fmla="*/ 246 w 1376"/>
                <a:gd name="T53" fmla="*/ 978 h 1376"/>
                <a:gd name="T54" fmla="*/ 432 w 1376"/>
                <a:gd name="T55" fmla="*/ 1194 h 1376"/>
                <a:gd name="T56" fmla="*/ 332 w 1376"/>
                <a:gd name="T57" fmla="*/ 1194 h 1376"/>
                <a:gd name="T58" fmla="*/ 128 w 1376"/>
                <a:gd name="T59" fmla="*/ 954 h 1376"/>
                <a:gd name="T60" fmla="*/ 590 w 1376"/>
                <a:gd name="T61" fmla="*/ 1272 h 1376"/>
                <a:gd name="T62" fmla="*/ 438 w 1376"/>
                <a:gd name="T63" fmla="*/ 1040 h 1376"/>
                <a:gd name="T64" fmla="*/ 530 w 1376"/>
                <a:gd name="T65" fmla="*/ 984 h 1376"/>
                <a:gd name="T66" fmla="*/ 654 w 1376"/>
                <a:gd name="T67" fmla="*/ 994 h 1376"/>
                <a:gd name="T68" fmla="*/ 470 w 1376"/>
                <a:gd name="T69" fmla="*/ 404 h 1376"/>
                <a:gd name="T70" fmla="*/ 490 w 1376"/>
                <a:gd name="T71" fmla="*/ 328 h 1376"/>
                <a:gd name="T72" fmla="*/ 574 w 1376"/>
                <a:gd name="T73" fmla="*/ 118 h 1376"/>
                <a:gd name="T74" fmla="*/ 1250 w 1376"/>
                <a:gd name="T75" fmla="*/ 470 h 1376"/>
                <a:gd name="T76" fmla="*/ 1006 w 1376"/>
                <a:gd name="T77" fmla="*/ 320 h 1376"/>
                <a:gd name="T78" fmla="*/ 920 w 1376"/>
                <a:gd name="T79" fmla="*/ 116 h 1376"/>
                <a:gd name="T80" fmla="*/ 1172 w 1376"/>
                <a:gd name="T81" fmla="*/ 304 h 1376"/>
                <a:gd name="T82" fmla="*/ 722 w 1376"/>
                <a:gd name="T83" fmla="*/ 76 h 1376"/>
                <a:gd name="T84" fmla="*/ 872 w 1376"/>
                <a:gd name="T85" fmla="*/ 198 h 1376"/>
                <a:gd name="T86" fmla="*/ 722 w 1376"/>
                <a:gd name="T87" fmla="*/ 76 h 1376"/>
                <a:gd name="T88" fmla="*/ 984 w 1376"/>
                <a:gd name="T89" fmla="*/ 530 h 1376"/>
                <a:gd name="T90" fmla="*/ 984 w 1376"/>
                <a:gd name="T91" fmla="*/ 848 h 1376"/>
                <a:gd name="T92" fmla="*/ 722 w 1376"/>
                <a:gd name="T93" fmla="*/ 1302 h 1376"/>
                <a:gd name="T94" fmla="*/ 896 w 1376"/>
                <a:gd name="T95" fmla="*/ 1136 h 1376"/>
                <a:gd name="T96" fmla="*/ 738 w 1376"/>
                <a:gd name="T97" fmla="*/ 1296 h 1376"/>
                <a:gd name="T98" fmla="*/ 978 w 1376"/>
                <a:gd name="T99" fmla="*/ 1130 h 1376"/>
                <a:gd name="T100" fmla="*/ 1194 w 1376"/>
                <a:gd name="T101" fmla="*/ 946 h 1376"/>
                <a:gd name="T102" fmla="*/ 1194 w 1376"/>
                <a:gd name="T103" fmla="*/ 1044 h 1376"/>
                <a:gd name="T104" fmla="*/ 952 w 1376"/>
                <a:gd name="T105" fmla="*/ 1248 h 1376"/>
                <a:gd name="T106" fmla="*/ 1062 w 1376"/>
                <a:gd name="T107" fmla="*/ 724 h 1376"/>
                <a:gd name="T108" fmla="*/ 1230 w 1376"/>
                <a:gd name="T109" fmla="*/ 832 h 1376"/>
                <a:gd name="T110" fmla="*/ 1060 w 1376"/>
                <a:gd name="T111" fmla="*/ 598 h 1376"/>
                <a:gd name="T112" fmla="*/ 1230 w 1376"/>
                <a:gd name="T113" fmla="*/ 546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76" h="1376">
                  <a:moveTo>
                    <a:pt x="722" y="2"/>
                  </a:moveTo>
                  <a:lnTo>
                    <a:pt x="722" y="2"/>
                  </a:lnTo>
                  <a:lnTo>
                    <a:pt x="722" y="2"/>
                  </a:lnTo>
                  <a:lnTo>
                    <a:pt x="688" y="0"/>
                  </a:lnTo>
                  <a:lnTo>
                    <a:pt x="688" y="0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20" y="4"/>
                  </a:lnTo>
                  <a:lnTo>
                    <a:pt x="588" y="8"/>
                  </a:lnTo>
                  <a:lnTo>
                    <a:pt x="556" y="14"/>
                  </a:lnTo>
                  <a:lnTo>
                    <a:pt x="524" y="20"/>
                  </a:lnTo>
                  <a:lnTo>
                    <a:pt x="494" y="28"/>
                  </a:lnTo>
                  <a:lnTo>
                    <a:pt x="464" y="38"/>
                  </a:lnTo>
                  <a:lnTo>
                    <a:pt x="434" y="50"/>
                  </a:lnTo>
                  <a:lnTo>
                    <a:pt x="406" y="62"/>
                  </a:lnTo>
                  <a:lnTo>
                    <a:pt x="378" y="76"/>
                  </a:lnTo>
                  <a:lnTo>
                    <a:pt x="350" y="90"/>
                  </a:lnTo>
                  <a:lnTo>
                    <a:pt x="322" y="106"/>
                  </a:lnTo>
                  <a:lnTo>
                    <a:pt x="296" y="124"/>
                  </a:lnTo>
                  <a:lnTo>
                    <a:pt x="272" y="142"/>
                  </a:lnTo>
                  <a:lnTo>
                    <a:pt x="248" y="160"/>
                  </a:lnTo>
                  <a:lnTo>
                    <a:pt x="224" y="182"/>
                  </a:lnTo>
                  <a:lnTo>
                    <a:pt x="202" y="202"/>
                  </a:lnTo>
                  <a:lnTo>
                    <a:pt x="180" y="224"/>
                  </a:lnTo>
                  <a:lnTo>
                    <a:pt x="160" y="248"/>
                  </a:lnTo>
                  <a:lnTo>
                    <a:pt x="140" y="272"/>
                  </a:lnTo>
                  <a:lnTo>
                    <a:pt x="122" y="298"/>
                  </a:lnTo>
                  <a:lnTo>
                    <a:pt x="104" y="324"/>
                  </a:lnTo>
                  <a:lnTo>
                    <a:pt x="90" y="350"/>
                  </a:lnTo>
                  <a:lnTo>
                    <a:pt x="74" y="378"/>
                  </a:lnTo>
                  <a:lnTo>
                    <a:pt x="60" y="406"/>
                  </a:lnTo>
                  <a:lnTo>
                    <a:pt x="48" y="436"/>
                  </a:lnTo>
                  <a:lnTo>
                    <a:pt x="38" y="464"/>
                  </a:lnTo>
                  <a:lnTo>
                    <a:pt x="28" y="494"/>
                  </a:lnTo>
                  <a:lnTo>
                    <a:pt x="20" y="526"/>
                  </a:lnTo>
                  <a:lnTo>
                    <a:pt x="12" y="558"/>
                  </a:lnTo>
                  <a:lnTo>
                    <a:pt x="8" y="588"/>
                  </a:lnTo>
                  <a:lnTo>
                    <a:pt x="4" y="622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4" y="756"/>
                  </a:lnTo>
                  <a:lnTo>
                    <a:pt x="8" y="788"/>
                  </a:lnTo>
                  <a:lnTo>
                    <a:pt x="12" y="820"/>
                  </a:lnTo>
                  <a:lnTo>
                    <a:pt x="20" y="852"/>
                  </a:lnTo>
                  <a:lnTo>
                    <a:pt x="28" y="882"/>
                  </a:lnTo>
                  <a:lnTo>
                    <a:pt x="38" y="912"/>
                  </a:lnTo>
                  <a:lnTo>
                    <a:pt x="48" y="942"/>
                  </a:lnTo>
                  <a:lnTo>
                    <a:pt x="60" y="972"/>
                  </a:lnTo>
                  <a:lnTo>
                    <a:pt x="74" y="1000"/>
                  </a:lnTo>
                  <a:lnTo>
                    <a:pt x="90" y="1028"/>
                  </a:lnTo>
                  <a:lnTo>
                    <a:pt x="104" y="1054"/>
                  </a:lnTo>
                  <a:lnTo>
                    <a:pt x="122" y="1080"/>
                  </a:lnTo>
                  <a:lnTo>
                    <a:pt x="140" y="1104"/>
                  </a:lnTo>
                  <a:lnTo>
                    <a:pt x="160" y="1130"/>
                  </a:lnTo>
                  <a:lnTo>
                    <a:pt x="180" y="1152"/>
                  </a:lnTo>
                  <a:lnTo>
                    <a:pt x="202" y="1174"/>
                  </a:lnTo>
                  <a:lnTo>
                    <a:pt x="224" y="1196"/>
                  </a:lnTo>
                  <a:lnTo>
                    <a:pt x="248" y="1216"/>
                  </a:lnTo>
                  <a:lnTo>
                    <a:pt x="272" y="1236"/>
                  </a:lnTo>
                  <a:lnTo>
                    <a:pt x="296" y="1254"/>
                  </a:lnTo>
                  <a:lnTo>
                    <a:pt x="322" y="1272"/>
                  </a:lnTo>
                  <a:lnTo>
                    <a:pt x="350" y="1288"/>
                  </a:lnTo>
                  <a:lnTo>
                    <a:pt x="378" y="1302"/>
                  </a:lnTo>
                  <a:lnTo>
                    <a:pt x="406" y="1316"/>
                  </a:lnTo>
                  <a:lnTo>
                    <a:pt x="434" y="1328"/>
                  </a:lnTo>
                  <a:lnTo>
                    <a:pt x="464" y="1340"/>
                  </a:lnTo>
                  <a:lnTo>
                    <a:pt x="494" y="1348"/>
                  </a:lnTo>
                  <a:lnTo>
                    <a:pt x="524" y="1358"/>
                  </a:lnTo>
                  <a:lnTo>
                    <a:pt x="556" y="1364"/>
                  </a:lnTo>
                  <a:lnTo>
                    <a:pt x="588" y="1370"/>
                  </a:lnTo>
                  <a:lnTo>
                    <a:pt x="620" y="1374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88" y="1376"/>
                  </a:lnTo>
                  <a:lnTo>
                    <a:pt x="688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56" y="1374"/>
                  </a:lnTo>
                  <a:lnTo>
                    <a:pt x="788" y="1370"/>
                  </a:lnTo>
                  <a:lnTo>
                    <a:pt x="820" y="1364"/>
                  </a:lnTo>
                  <a:lnTo>
                    <a:pt x="850" y="1358"/>
                  </a:lnTo>
                  <a:lnTo>
                    <a:pt x="882" y="1348"/>
                  </a:lnTo>
                  <a:lnTo>
                    <a:pt x="912" y="1340"/>
                  </a:lnTo>
                  <a:lnTo>
                    <a:pt x="942" y="1328"/>
                  </a:lnTo>
                  <a:lnTo>
                    <a:pt x="970" y="1316"/>
                  </a:lnTo>
                  <a:lnTo>
                    <a:pt x="998" y="1302"/>
                  </a:lnTo>
                  <a:lnTo>
                    <a:pt x="1026" y="1288"/>
                  </a:lnTo>
                  <a:lnTo>
                    <a:pt x="1052" y="1272"/>
                  </a:lnTo>
                  <a:lnTo>
                    <a:pt x="1078" y="1254"/>
                  </a:lnTo>
                  <a:lnTo>
                    <a:pt x="1104" y="1236"/>
                  </a:lnTo>
                  <a:lnTo>
                    <a:pt x="1128" y="1216"/>
                  </a:lnTo>
                  <a:lnTo>
                    <a:pt x="1152" y="1196"/>
                  </a:lnTo>
                  <a:lnTo>
                    <a:pt x="1174" y="1174"/>
                  </a:lnTo>
                  <a:lnTo>
                    <a:pt x="1196" y="1152"/>
                  </a:lnTo>
                  <a:lnTo>
                    <a:pt x="1216" y="1130"/>
                  </a:lnTo>
                  <a:lnTo>
                    <a:pt x="1236" y="1104"/>
                  </a:lnTo>
                  <a:lnTo>
                    <a:pt x="1254" y="1080"/>
                  </a:lnTo>
                  <a:lnTo>
                    <a:pt x="1270" y="1054"/>
                  </a:lnTo>
                  <a:lnTo>
                    <a:pt x="1286" y="1028"/>
                  </a:lnTo>
                  <a:lnTo>
                    <a:pt x="1302" y="1000"/>
                  </a:lnTo>
                  <a:lnTo>
                    <a:pt x="1314" y="972"/>
                  </a:lnTo>
                  <a:lnTo>
                    <a:pt x="1328" y="942"/>
                  </a:lnTo>
                  <a:lnTo>
                    <a:pt x="1338" y="912"/>
                  </a:lnTo>
                  <a:lnTo>
                    <a:pt x="1348" y="882"/>
                  </a:lnTo>
                  <a:lnTo>
                    <a:pt x="1356" y="852"/>
                  </a:lnTo>
                  <a:lnTo>
                    <a:pt x="1364" y="820"/>
                  </a:lnTo>
                  <a:lnTo>
                    <a:pt x="1368" y="788"/>
                  </a:lnTo>
                  <a:lnTo>
                    <a:pt x="1372" y="756"/>
                  </a:lnTo>
                  <a:lnTo>
                    <a:pt x="1374" y="724"/>
                  </a:lnTo>
                  <a:lnTo>
                    <a:pt x="1376" y="724"/>
                  </a:lnTo>
                  <a:lnTo>
                    <a:pt x="1376" y="724"/>
                  </a:lnTo>
                  <a:lnTo>
                    <a:pt x="1376" y="688"/>
                  </a:lnTo>
                  <a:lnTo>
                    <a:pt x="1376" y="688"/>
                  </a:lnTo>
                  <a:lnTo>
                    <a:pt x="1376" y="654"/>
                  </a:lnTo>
                  <a:lnTo>
                    <a:pt x="1374" y="654"/>
                  </a:lnTo>
                  <a:lnTo>
                    <a:pt x="1374" y="654"/>
                  </a:lnTo>
                  <a:lnTo>
                    <a:pt x="1372" y="622"/>
                  </a:lnTo>
                  <a:lnTo>
                    <a:pt x="1368" y="588"/>
                  </a:lnTo>
                  <a:lnTo>
                    <a:pt x="1364" y="558"/>
                  </a:lnTo>
                  <a:lnTo>
                    <a:pt x="1356" y="526"/>
                  </a:lnTo>
                  <a:lnTo>
                    <a:pt x="1348" y="494"/>
                  </a:lnTo>
                  <a:lnTo>
                    <a:pt x="1338" y="464"/>
                  </a:lnTo>
                  <a:lnTo>
                    <a:pt x="1328" y="436"/>
                  </a:lnTo>
                  <a:lnTo>
                    <a:pt x="1314" y="406"/>
                  </a:lnTo>
                  <a:lnTo>
                    <a:pt x="1302" y="378"/>
                  </a:lnTo>
                  <a:lnTo>
                    <a:pt x="1286" y="350"/>
                  </a:lnTo>
                  <a:lnTo>
                    <a:pt x="1270" y="324"/>
                  </a:lnTo>
                  <a:lnTo>
                    <a:pt x="1254" y="298"/>
                  </a:lnTo>
                  <a:lnTo>
                    <a:pt x="1236" y="272"/>
                  </a:lnTo>
                  <a:lnTo>
                    <a:pt x="1216" y="248"/>
                  </a:lnTo>
                  <a:lnTo>
                    <a:pt x="1196" y="224"/>
                  </a:lnTo>
                  <a:lnTo>
                    <a:pt x="1174" y="202"/>
                  </a:lnTo>
                  <a:lnTo>
                    <a:pt x="1152" y="182"/>
                  </a:lnTo>
                  <a:lnTo>
                    <a:pt x="1128" y="160"/>
                  </a:lnTo>
                  <a:lnTo>
                    <a:pt x="1104" y="142"/>
                  </a:lnTo>
                  <a:lnTo>
                    <a:pt x="1078" y="124"/>
                  </a:lnTo>
                  <a:lnTo>
                    <a:pt x="1052" y="106"/>
                  </a:lnTo>
                  <a:lnTo>
                    <a:pt x="1026" y="90"/>
                  </a:lnTo>
                  <a:lnTo>
                    <a:pt x="998" y="76"/>
                  </a:lnTo>
                  <a:lnTo>
                    <a:pt x="970" y="62"/>
                  </a:lnTo>
                  <a:lnTo>
                    <a:pt x="942" y="50"/>
                  </a:lnTo>
                  <a:lnTo>
                    <a:pt x="912" y="38"/>
                  </a:lnTo>
                  <a:lnTo>
                    <a:pt x="882" y="28"/>
                  </a:lnTo>
                  <a:lnTo>
                    <a:pt x="850" y="20"/>
                  </a:lnTo>
                  <a:lnTo>
                    <a:pt x="820" y="14"/>
                  </a:lnTo>
                  <a:lnTo>
                    <a:pt x="788" y="8"/>
                  </a:lnTo>
                  <a:lnTo>
                    <a:pt x="756" y="4"/>
                  </a:lnTo>
                  <a:lnTo>
                    <a:pt x="722" y="2"/>
                  </a:lnTo>
                  <a:lnTo>
                    <a:pt x="722" y="2"/>
                  </a:lnTo>
                  <a:close/>
                  <a:moveTo>
                    <a:pt x="490" y="102"/>
                  </a:moveTo>
                  <a:lnTo>
                    <a:pt x="490" y="102"/>
                  </a:lnTo>
                  <a:lnTo>
                    <a:pt x="470" y="128"/>
                  </a:lnTo>
                  <a:lnTo>
                    <a:pt x="450" y="154"/>
                  </a:lnTo>
                  <a:lnTo>
                    <a:pt x="432" y="184"/>
                  </a:lnTo>
                  <a:lnTo>
                    <a:pt x="414" y="214"/>
                  </a:lnTo>
                  <a:lnTo>
                    <a:pt x="398" y="248"/>
                  </a:lnTo>
                  <a:lnTo>
                    <a:pt x="384" y="282"/>
                  </a:lnTo>
                  <a:lnTo>
                    <a:pt x="370" y="320"/>
                  </a:lnTo>
                  <a:lnTo>
                    <a:pt x="358" y="358"/>
                  </a:lnTo>
                  <a:lnTo>
                    <a:pt x="358" y="358"/>
                  </a:lnTo>
                  <a:lnTo>
                    <a:pt x="318" y="370"/>
                  </a:lnTo>
                  <a:lnTo>
                    <a:pt x="282" y="384"/>
                  </a:lnTo>
                  <a:lnTo>
                    <a:pt x="246" y="400"/>
                  </a:lnTo>
                  <a:lnTo>
                    <a:pt x="214" y="416"/>
                  </a:lnTo>
                  <a:lnTo>
                    <a:pt x="182" y="432"/>
                  </a:lnTo>
                  <a:lnTo>
                    <a:pt x="154" y="450"/>
                  </a:lnTo>
                  <a:lnTo>
                    <a:pt x="126" y="470"/>
                  </a:lnTo>
                  <a:lnTo>
                    <a:pt x="102" y="490"/>
                  </a:lnTo>
                  <a:lnTo>
                    <a:pt x="102" y="490"/>
                  </a:lnTo>
                  <a:lnTo>
                    <a:pt x="114" y="456"/>
                  </a:lnTo>
                  <a:lnTo>
                    <a:pt x="128" y="424"/>
                  </a:lnTo>
                  <a:lnTo>
                    <a:pt x="146" y="392"/>
                  </a:lnTo>
                  <a:lnTo>
                    <a:pt x="164" y="362"/>
                  </a:lnTo>
                  <a:lnTo>
                    <a:pt x="182" y="332"/>
                  </a:lnTo>
                  <a:lnTo>
                    <a:pt x="204" y="304"/>
                  </a:lnTo>
                  <a:lnTo>
                    <a:pt x="226" y="278"/>
                  </a:lnTo>
                  <a:lnTo>
                    <a:pt x="250" y="252"/>
                  </a:lnTo>
                  <a:lnTo>
                    <a:pt x="276" y="228"/>
                  </a:lnTo>
                  <a:lnTo>
                    <a:pt x="304" y="204"/>
                  </a:lnTo>
                  <a:lnTo>
                    <a:pt x="332" y="184"/>
                  </a:lnTo>
                  <a:lnTo>
                    <a:pt x="362" y="164"/>
                  </a:lnTo>
                  <a:lnTo>
                    <a:pt x="392" y="146"/>
                  </a:lnTo>
                  <a:lnTo>
                    <a:pt x="424" y="130"/>
                  </a:lnTo>
                  <a:lnTo>
                    <a:pt x="456" y="116"/>
                  </a:lnTo>
                  <a:lnTo>
                    <a:pt x="490" y="102"/>
                  </a:lnTo>
                  <a:lnTo>
                    <a:pt x="490" y="102"/>
                  </a:lnTo>
                  <a:close/>
                  <a:moveTo>
                    <a:pt x="338" y="438"/>
                  </a:moveTo>
                  <a:lnTo>
                    <a:pt x="338" y="438"/>
                  </a:lnTo>
                  <a:lnTo>
                    <a:pt x="328" y="490"/>
                  </a:lnTo>
                  <a:lnTo>
                    <a:pt x="320" y="544"/>
                  </a:lnTo>
                  <a:lnTo>
                    <a:pt x="316" y="598"/>
                  </a:lnTo>
                  <a:lnTo>
                    <a:pt x="312" y="654"/>
                  </a:lnTo>
                  <a:lnTo>
                    <a:pt x="76" y="654"/>
                  </a:lnTo>
                  <a:lnTo>
                    <a:pt x="76" y="654"/>
                  </a:lnTo>
                  <a:lnTo>
                    <a:pt x="80" y="638"/>
                  </a:lnTo>
                  <a:lnTo>
                    <a:pt x="86" y="622"/>
                  </a:lnTo>
                  <a:lnTo>
                    <a:pt x="96" y="606"/>
                  </a:lnTo>
                  <a:lnTo>
                    <a:pt x="106" y="590"/>
                  </a:lnTo>
                  <a:lnTo>
                    <a:pt x="116" y="576"/>
                  </a:lnTo>
                  <a:lnTo>
                    <a:pt x="130" y="560"/>
                  </a:lnTo>
                  <a:lnTo>
                    <a:pt x="144" y="546"/>
                  </a:lnTo>
                  <a:lnTo>
                    <a:pt x="162" y="532"/>
                  </a:lnTo>
                  <a:lnTo>
                    <a:pt x="198" y="506"/>
                  </a:lnTo>
                  <a:lnTo>
                    <a:pt x="240" y="480"/>
                  </a:lnTo>
                  <a:lnTo>
                    <a:pt x="286" y="458"/>
                  </a:lnTo>
                  <a:lnTo>
                    <a:pt x="338" y="438"/>
                  </a:lnTo>
                  <a:lnTo>
                    <a:pt x="338" y="438"/>
                  </a:lnTo>
                  <a:close/>
                  <a:moveTo>
                    <a:pt x="312" y="724"/>
                  </a:moveTo>
                  <a:lnTo>
                    <a:pt x="312" y="724"/>
                  </a:lnTo>
                  <a:lnTo>
                    <a:pt x="316" y="780"/>
                  </a:lnTo>
                  <a:lnTo>
                    <a:pt x="320" y="834"/>
                  </a:lnTo>
                  <a:lnTo>
                    <a:pt x="328" y="888"/>
                  </a:lnTo>
                  <a:lnTo>
                    <a:pt x="338" y="938"/>
                  </a:lnTo>
                  <a:lnTo>
                    <a:pt x="338" y="938"/>
                  </a:lnTo>
                  <a:lnTo>
                    <a:pt x="286" y="918"/>
                  </a:lnTo>
                  <a:lnTo>
                    <a:pt x="240" y="896"/>
                  </a:lnTo>
                  <a:lnTo>
                    <a:pt x="198" y="872"/>
                  </a:lnTo>
                  <a:lnTo>
                    <a:pt x="162" y="846"/>
                  </a:lnTo>
                  <a:lnTo>
                    <a:pt x="144" y="832"/>
                  </a:lnTo>
                  <a:lnTo>
                    <a:pt x="130" y="818"/>
                  </a:lnTo>
                  <a:lnTo>
                    <a:pt x="116" y="802"/>
                  </a:lnTo>
                  <a:lnTo>
                    <a:pt x="106" y="788"/>
                  </a:lnTo>
                  <a:lnTo>
                    <a:pt x="96" y="772"/>
                  </a:lnTo>
                  <a:lnTo>
                    <a:pt x="86" y="756"/>
                  </a:lnTo>
                  <a:lnTo>
                    <a:pt x="80" y="740"/>
                  </a:lnTo>
                  <a:lnTo>
                    <a:pt x="76" y="724"/>
                  </a:lnTo>
                  <a:lnTo>
                    <a:pt x="312" y="724"/>
                  </a:lnTo>
                  <a:close/>
                  <a:moveTo>
                    <a:pt x="102" y="886"/>
                  </a:moveTo>
                  <a:lnTo>
                    <a:pt x="102" y="886"/>
                  </a:lnTo>
                  <a:lnTo>
                    <a:pt x="126" y="908"/>
                  </a:lnTo>
                  <a:lnTo>
                    <a:pt x="154" y="926"/>
                  </a:lnTo>
                  <a:lnTo>
                    <a:pt x="182" y="946"/>
                  </a:lnTo>
                  <a:lnTo>
                    <a:pt x="214" y="962"/>
                  </a:lnTo>
                  <a:lnTo>
                    <a:pt x="246" y="978"/>
                  </a:lnTo>
                  <a:lnTo>
                    <a:pt x="282" y="994"/>
                  </a:lnTo>
                  <a:lnTo>
                    <a:pt x="318" y="1006"/>
                  </a:lnTo>
                  <a:lnTo>
                    <a:pt x="358" y="1020"/>
                  </a:lnTo>
                  <a:lnTo>
                    <a:pt x="358" y="1020"/>
                  </a:lnTo>
                  <a:lnTo>
                    <a:pt x="370" y="1058"/>
                  </a:lnTo>
                  <a:lnTo>
                    <a:pt x="384" y="1094"/>
                  </a:lnTo>
                  <a:lnTo>
                    <a:pt x="398" y="1130"/>
                  </a:lnTo>
                  <a:lnTo>
                    <a:pt x="414" y="1164"/>
                  </a:lnTo>
                  <a:lnTo>
                    <a:pt x="432" y="1194"/>
                  </a:lnTo>
                  <a:lnTo>
                    <a:pt x="450" y="1224"/>
                  </a:lnTo>
                  <a:lnTo>
                    <a:pt x="470" y="1250"/>
                  </a:lnTo>
                  <a:lnTo>
                    <a:pt x="490" y="1274"/>
                  </a:lnTo>
                  <a:lnTo>
                    <a:pt x="490" y="1274"/>
                  </a:lnTo>
                  <a:lnTo>
                    <a:pt x="456" y="1262"/>
                  </a:lnTo>
                  <a:lnTo>
                    <a:pt x="424" y="1248"/>
                  </a:lnTo>
                  <a:lnTo>
                    <a:pt x="392" y="1232"/>
                  </a:lnTo>
                  <a:lnTo>
                    <a:pt x="362" y="1214"/>
                  </a:lnTo>
                  <a:lnTo>
                    <a:pt x="332" y="1194"/>
                  </a:lnTo>
                  <a:lnTo>
                    <a:pt x="304" y="1172"/>
                  </a:lnTo>
                  <a:lnTo>
                    <a:pt x="276" y="1150"/>
                  </a:lnTo>
                  <a:lnTo>
                    <a:pt x="250" y="1126"/>
                  </a:lnTo>
                  <a:lnTo>
                    <a:pt x="226" y="1100"/>
                  </a:lnTo>
                  <a:lnTo>
                    <a:pt x="204" y="1074"/>
                  </a:lnTo>
                  <a:lnTo>
                    <a:pt x="182" y="1046"/>
                  </a:lnTo>
                  <a:lnTo>
                    <a:pt x="164" y="1016"/>
                  </a:lnTo>
                  <a:lnTo>
                    <a:pt x="146" y="984"/>
                  </a:lnTo>
                  <a:lnTo>
                    <a:pt x="128" y="954"/>
                  </a:lnTo>
                  <a:lnTo>
                    <a:pt x="114" y="920"/>
                  </a:lnTo>
                  <a:lnTo>
                    <a:pt x="102" y="886"/>
                  </a:lnTo>
                  <a:lnTo>
                    <a:pt x="102" y="886"/>
                  </a:lnTo>
                  <a:close/>
                  <a:moveTo>
                    <a:pt x="654" y="1302"/>
                  </a:moveTo>
                  <a:lnTo>
                    <a:pt x="654" y="1302"/>
                  </a:lnTo>
                  <a:lnTo>
                    <a:pt x="636" y="1296"/>
                  </a:lnTo>
                  <a:lnTo>
                    <a:pt x="620" y="1290"/>
                  </a:lnTo>
                  <a:lnTo>
                    <a:pt x="604" y="1282"/>
                  </a:lnTo>
                  <a:lnTo>
                    <a:pt x="590" y="1272"/>
                  </a:lnTo>
                  <a:lnTo>
                    <a:pt x="574" y="1260"/>
                  </a:lnTo>
                  <a:lnTo>
                    <a:pt x="560" y="1246"/>
                  </a:lnTo>
                  <a:lnTo>
                    <a:pt x="546" y="1232"/>
                  </a:lnTo>
                  <a:lnTo>
                    <a:pt x="532" y="1216"/>
                  </a:lnTo>
                  <a:lnTo>
                    <a:pt x="504" y="1178"/>
                  </a:lnTo>
                  <a:lnTo>
                    <a:pt x="480" y="1136"/>
                  </a:lnTo>
                  <a:lnTo>
                    <a:pt x="458" y="1090"/>
                  </a:lnTo>
                  <a:lnTo>
                    <a:pt x="438" y="1040"/>
                  </a:lnTo>
                  <a:lnTo>
                    <a:pt x="438" y="1040"/>
                  </a:lnTo>
                  <a:lnTo>
                    <a:pt x="490" y="1048"/>
                  </a:lnTo>
                  <a:lnTo>
                    <a:pt x="542" y="1056"/>
                  </a:lnTo>
                  <a:lnTo>
                    <a:pt x="596" y="1060"/>
                  </a:lnTo>
                  <a:lnTo>
                    <a:pt x="654" y="1064"/>
                  </a:lnTo>
                  <a:lnTo>
                    <a:pt x="654" y="1302"/>
                  </a:lnTo>
                  <a:close/>
                  <a:moveTo>
                    <a:pt x="654" y="994"/>
                  </a:moveTo>
                  <a:lnTo>
                    <a:pt x="654" y="994"/>
                  </a:lnTo>
                  <a:lnTo>
                    <a:pt x="590" y="990"/>
                  </a:lnTo>
                  <a:lnTo>
                    <a:pt x="530" y="984"/>
                  </a:lnTo>
                  <a:lnTo>
                    <a:pt x="470" y="974"/>
                  </a:lnTo>
                  <a:lnTo>
                    <a:pt x="414" y="962"/>
                  </a:lnTo>
                  <a:lnTo>
                    <a:pt x="414" y="962"/>
                  </a:lnTo>
                  <a:lnTo>
                    <a:pt x="402" y="906"/>
                  </a:lnTo>
                  <a:lnTo>
                    <a:pt x="392" y="848"/>
                  </a:lnTo>
                  <a:lnTo>
                    <a:pt x="386" y="786"/>
                  </a:lnTo>
                  <a:lnTo>
                    <a:pt x="382" y="724"/>
                  </a:lnTo>
                  <a:lnTo>
                    <a:pt x="654" y="724"/>
                  </a:lnTo>
                  <a:lnTo>
                    <a:pt x="654" y="994"/>
                  </a:lnTo>
                  <a:close/>
                  <a:moveTo>
                    <a:pt x="654" y="654"/>
                  </a:moveTo>
                  <a:lnTo>
                    <a:pt x="382" y="654"/>
                  </a:lnTo>
                  <a:lnTo>
                    <a:pt x="382" y="654"/>
                  </a:lnTo>
                  <a:lnTo>
                    <a:pt x="386" y="592"/>
                  </a:lnTo>
                  <a:lnTo>
                    <a:pt x="392" y="530"/>
                  </a:lnTo>
                  <a:lnTo>
                    <a:pt x="402" y="472"/>
                  </a:lnTo>
                  <a:lnTo>
                    <a:pt x="414" y="416"/>
                  </a:lnTo>
                  <a:lnTo>
                    <a:pt x="414" y="416"/>
                  </a:lnTo>
                  <a:lnTo>
                    <a:pt x="470" y="404"/>
                  </a:lnTo>
                  <a:lnTo>
                    <a:pt x="530" y="394"/>
                  </a:lnTo>
                  <a:lnTo>
                    <a:pt x="590" y="386"/>
                  </a:lnTo>
                  <a:lnTo>
                    <a:pt x="654" y="384"/>
                  </a:lnTo>
                  <a:lnTo>
                    <a:pt x="654" y="654"/>
                  </a:lnTo>
                  <a:close/>
                  <a:moveTo>
                    <a:pt x="654" y="314"/>
                  </a:moveTo>
                  <a:lnTo>
                    <a:pt x="654" y="314"/>
                  </a:lnTo>
                  <a:lnTo>
                    <a:pt x="596" y="316"/>
                  </a:lnTo>
                  <a:lnTo>
                    <a:pt x="542" y="322"/>
                  </a:lnTo>
                  <a:lnTo>
                    <a:pt x="490" y="328"/>
                  </a:lnTo>
                  <a:lnTo>
                    <a:pt x="438" y="338"/>
                  </a:lnTo>
                  <a:lnTo>
                    <a:pt x="438" y="338"/>
                  </a:lnTo>
                  <a:lnTo>
                    <a:pt x="458" y="288"/>
                  </a:lnTo>
                  <a:lnTo>
                    <a:pt x="480" y="240"/>
                  </a:lnTo>
                  <a:lnTo>
                    <a:pt x="504" y="198"/>
                  </a:lnTo>
                  <a:lnTo>
                    <a:pt x="532" y="162"/>
                  </a:lnTo>
                  <a:lnTo>
                    <a:pt x="546" y="146"/>
                  </a:lnTo>
                  <a:lnTo>
                    <a:pt x="560" y="132"/>
                  </a:lnTo>
                  <a:lnTo>
                    <a:pt x="574" y="118"/>
                  </a:lnTo>
                  <a:lnTo>
                    <a:pt x="590" y="106"/>
                  </a:lnTo>
                  <a:lnTo>
                    <a:pt x="604" y="96"/>
                  </a:lnTo>
                  <a:lnTo>
                    <a:pt x="620" y="88"/>
                  </a:lnTo>
                  <a:lnTo>
                    <a:pt x="636" y="82"/>
                  </a:lnTo>
                  <a:lnTo>
                    <a:pt x="654" y="76"/>
                  </a:lnTo>
                  <a:lnTo>
                    <a:pt x="654" y="314"/>
                  </a:lnTo>
                  <a:close/>
                  <a:moveTo>
                    <a:pt x="1274" y="490"/>
                  </a:moveTo>
                  <a:lnTo>
                    <a:pt x="1274" y="490"/>
                  </a:lnTo>
                  <a:lnTo>
                    <a:pt x="1250" y="470"/>
                  </a:lnTo>
                  <a:lnTo>
                    <a:pt x="1222" y="450"/>
                  </a:lnTo>
                  <a:lnTo>
                    <a:pt x="1194" y="432"/>
                  </a:lnTo>
                  <a:lnTo>
                    <a:pt x="1162" y="416"/>
                  </a:lnTo>
                  <a:lnTo>
                    <a:pt x="1128" y="400"/>
                  </a:lnTo>
                  <a:lnTo>
                    <a:pt x="1094" y="384"/>
                  </a:lnTo>
                  <a:lnTo>
                    <a:pt x="1056" y="370"/>
                  </a:lnTo>
                  <a:lnTo>
                    <a:pt x="1018" y="358"/>
                  </a:lnTo>
                  <a:lnTo>
                    <a:pt x="1018" y="358"/>
                  </a:lnTo>
                  <a:lnTo>
                    <a:pt x="1006" y="320"/>
                  </a:lnTo>
                  <a:lnTo>
                    <a:pt x="992" y="282"/>
                  </a:lnTo>
                  <a:lnTo>
                    <a:pt x="978" y="248"/>
                  </a:lnTo>
                  <a:lnTo>
                    <a:pt x="962" y="214"/>
                  </a:lnTo>
                  <a:lnTo>
                    <a:pt x="944" y="184"/>
                  </a:lnTo>
                  <a:lnTo>
                    <a:pt x="926" y="154"/>
                  </a:lnTo>
                  <a:lnTo>
                    <a:pt x="906" y="128"/>
                  </a:lnTo>
                  <a:lnTo>
                    <a:pt x="886" y="102"/>
                  </a:lnTo>
                  <a:lnTo>
                    <a:pt x="886" y="102"/>
                  </a:lnTo>
                  <a:lnTo>
                    <a:pt x="920" y="116"/>
                  </a:lnTo>
                  <a:lnTo>
                    <a:pt x="952" y="130"/>
                  </a:lnTo>
                  <a:lnTo>
                    <a:pt x="984" y="146"/>
                  </a:lnTo>
                  <a:lnTo>
                    <a:pt x="1014" y="164"/>
                  </a:lnTo>
                  <a:lnTo>
                    <a:pt x="1044" y="184"/>
                  </a:lnTo>
                  <a:lnTo>
                    <a:pt x="1072" y="204"/>
                  </a:lnTo>
                  <a:lnTo>
                    <a:pt x="1100" y="228"/>
                  </a:lnTo>
                  <a:lnTo>
                    <a:pt x="1124" y="252"/>
                  </a:lnTo>
                  <a:lnTo>
                    <a:pt x="1150" y="278"/>
                  </a:lnTo>
                  <a:lnTo>
                    <a:pt x="1172" y="304"/>
                  </a:lnTo>
                  <a:lnTo>
                    <a:pt x="1194" y="332"/>
                  </a:lnTo>
                  <a:lnTo>
                    <a:pt x="1212" y="362"/>
                  </a:lnTo>
                  <a:lnTo>
                    <a:pt x="1230" y="392"/>
                  </a:lnTo>
                  <a:lnTo>
                    <a:pt x="1246" y="424"/>
                  </a:lnTo>
                  <a:lnTo>
                    <a:pt x="1262" y="456"/>
                  </a:lnTo>
                  <a:lnTo>
                    <a:pt x="1274" y="490"/>
                  </a:lnTo>
                  <a:lnTo>
                    <a:pt x="1274" y="490"/>
                  </a:lnTo>
                  <a:close/>
                  <a:moveTo>
                    <a:pt x="722" y="76"/>
                  </a:moveTo>
                  <a:lnTo>
                    <a:pt x="722" y="76"/>
                  </a:lnTo>
                  <a:lnTo>
                    <a:pt x="738" y="82"/>
                  </a:lnTo>
                  <a:lnTo>
                    <a:pt x="754" y="88"/>
                  </a:lnTo>
                  <a:lnTo>
                    <a:pt x="770" y="96"/>
                  </a:lnTo>
                  <a:lnTo>
                    <a:pt x="786" y="106"/>
                  </a:lnTo>
                  <a:lnTo>
                    <a:pt x="802" y="118"/>
                  </a:lnTo>
                  <a:lnTo>
                    <a:pt x="816" y="132"/>
                  </a:lnTo>
                  <a:lnTo>
                    <a:pt x="830" y="146"/>
                  </a:lnTo>
                  <a:lnTo>
                    <a:pt x="844" y="162"/>
                  </a:lnTo>
                  <a:lnTo>
                    <a:pt x="872" y="198"/>
                  </a:lnTo>
                  <a:lnTo>
                    <a:pt x="896" y="240"/>
                  </a:lnTo>
                  <a:lnTo>
                    <a:pt x="918" y="288"/>
                  </a:lnTo>
                  <a:lnTo>
                    <a:pt x="938" y="338"/>
                  </a:lnTo>
                  <a:lnTo>
                    <a:pt x="938" y="338"/>
                  </a:lnTo>
                  <a:lnTo>
                    <a:pt x="886" y="328"/>
                  </a:lnTo>
                  <a:lnTo>
                    <a:pt x="834" y="322"/>
                  </a:lnTo>
                  <a:lnTo>
                    <a:pt x="778" y="316"/>
                  </a:lnTo>
                  <a:lnTo>
                    <a:pt x="722" y="314"/>
                  </a:lnTo>
                  <a:lnTo>
                    <a:pt x="722" y="76"/>
                  </a:lnTo>
                  <a:close/>
                  <a:moveTo>
                    <a:pt x="722" y="384"/>
                  </a:moveTo>
                  <a:lnTo>
                    <a:pt x="722" y="384"/>
                  </a:lnTo>
                  <a:lnTo>
                    <a:pt x="786" y="386"/>
                  </a:lnTo>
                  <a:lnTo>
                    <a:pt x="846" y="394"/>
                  </a:lnTo>
                  <a:lnTo>
                    <a:pt x="904" y="404"/>
                  </a:lnTo>
                  <a:lnTo>
                    <a:pt x="960" y="416"/>
                  </a:lnTo>
                  <a:lnTo>
                    <a:pt x="960" y="416"/>
                  </a:lnTo>
                  <a:lnTo>
                    <a:pt x="974" y="472"/>
                  </a:lnTo>
                  <a:lnTo>
                    <a:pt x="984" y="530"/>
                  </a:lnTo>
                  <a:lnTo>
                    <a:pt x="990" y="592"/>
                  </a:lnTo>
                  <a:lnTo>
                    <a:pt x="994" y="654"/>
                  </a:lnTo>
                  <a:lnTo>
                    <a:pt x="722" y="654"/>
                  </a:lnTo>
                  <a:lnTo>
                    <a:pt x="722" y="384"/>
                  </a:lnTo>
                  <a:close/>
                  <a:moveTo>
                    <a:pt x="722" y="724"/>
                  </a:moveTo>
                  <a:lnTo>
                    <a:pt x="994" y="724"/>
                  </a:lnTo>
                  <a:lnTo>
                    <a:pt x="994" y="724"/>
                  </a:lnTo>
                  <a:lnTo>
                    <a:pt x="990" y="786"/>
                  </a:lnTo>
                  <a:lnTo>
                    <a:pt x="984" y="848"/>
                  </a:lnTo>
                  <a:lnTo>
                    <a:pt x="974" y="906"/>
                  </a:lnTo>
                  <a:lnTo>
                    <a:pt x="960" y="962"/>
                  </a:lnTo>
                  <a:lnTo>
                    <a:pt x="960" y="962"/>
                  </a:lnTo>
                  <a:lnTo>
                    <a:pt x="904" y="974"/>
                  </a:lnTo>
                  <a:lnTo>
                    <a:pt x="846" y="984"/>
                  </a:lnTo>
                  <a:lnTo>
                    <a:pt x="786" y="990"/>
                  </a:lnTo>
                  <a:lnTo>
                    <a:pt x="722" y="994"/>
                  </a:lnTo>
                  <a:lnTo>
                    <a:pt x="722" y="724"/>
                  </a:lnTo>
                  <a:close/>
                  <a:moveTo>
                    <a:pt x="722" y="1302"/>
                  </a:moveTo>
                  <a:lnTo>
                    <a:pt x="722" y="1064"/>
                  </a:lnTo>
                  <a:lnTo>
                    <a:pt x="722" y="1064"/>
                  </a:lnTo>
                  <a:lnTo>
                    <a:pt x="778" y="1060"/>
                  </a:lnTo>
                  <a:lnTo>
                    <a:pt x="834" y="1056"/>
                  </a:lnTo>
                  <a:lnTo>
                    <a:pt x="886" y="1048"/>
                  </a:lnTo>
                  <a:lnTo>
                    <a:pt x="938" y="1040"/>
                  </a:lnTo>
                  <a:lnTo>
                    <a:pt x="938" y="1040"/>
                  </a:lnTo>
                  <a:lnTo>
                    <a:pt x="918" y="1090"/>
                  </a:lnTo>
                  <a:lnTo>
                    <a:pt x="896" y="1136"/>
                  </a:lnTo>
                  <a:lnTo>
                    <a:pt x="872" y="1178"/>
                  </a:lnTo>
                  <a:lnTo>
                    <a:pt x="844" y="1216"/>
                  </a:lnTo>
                  <a:lnTo>
                    <a:pt x="830" y="1232"/>
                  </a:lnTo>
                  <a:lnTo>
                    <a:pt x="816" y="1246"/>
                  </a:lnTo>
                  <a:lnTo>
                    <a:pt x="802" y="1260"/>
                  </a:lnTo>
                  <a:lnTo>
                    <a:pt x="786" y="1272"/>
                  </a:lnTo>
                  <a:lnTo>
                    <a:pt x="770" y="1282"/>
                  </a:lnTo>
                  <a:lnTo>
                    <a:pt x="754" y="1290"/>
                  </a:lnTo>
                  <a:lnTo>
                    <a:pt x="738" y="1296"/>
                  </a:lnTo>
                  <a:lnTo>
                    <a:pt x="722" y="1302"/>
                  </a:lnTo>
                  <a:lnTo>
                    <a:pt x="722" y="1302"/>
                  </a:lnTo>
                  <a:close/>
                  <a:moveTo>
                    <a:pt x="886" y="1274"/>
                  </a:moveTo>
                  <a:lnTo>
                    <a:pt x="886" y="1274"/>
                  </a:lnTo>
                  <a:lnTo>
                    <a:pt x="906" y="1250"/>
                  </a:lnTo>
                  <a:lnTo>
                    <a:pt x="926" y="1224"/>
                  </a:lnTo>
                  <a:lnTo>
                    <a:pt x="944" y="1194"/>
                  </a:lnTo>
                  <a:lnTo>
                    <a:pt x="962" y="1164"/>
                  </a:lnTo>
                  <a:lnTo>
                    <a:pt x="978" y="1130"/>
                  </a:lnTo>
                  <a:lnTo>
                    <a:pt x="992" y="1094"/>
                  </a:lnTo>
                  <a:lnTo>
                    <a:pt x="1006" y="1058"/>
                  </a:lnTo>
                  <a:lnTo>
                    <a:pt x="1018" y="1020"/>
                  </a:lnTo>
                  <a:lnTo>
                    <a:pt x="1018" y="1020"/>
                  </a:lnTo>
                  <a:lnTo>
                    <a:pt x="1056" y="1006"/>
                  </a:lnTo>
                  <a:lnTo>
                    <a:pt x="1094" y="994"/>
                  </a:lnTo>
                  <a:lnTo>
                    <a:pt x="1128" y="978"/>
                  </a:lnTo>
                  <a:lnTo>
                    <a:pt x="1162" y="962"/>
                  </a:lnTo>
                  <a:lnTo>
                    <a:pt x="1194" y="946"/>
                  </a:lnTo>
                  <a:lnTo>
                    <a:pt x="1222" y="926"/>
                  </a:lnTo>
                  <a:lnTo>
                    <a:pt x="1250" y="908"/>
                  </a:lnTo>
                  <a:lnTo>
                    <a:pt x="1274" y="886"/>
                  </a:lnTo>
                  <a:lnTo>
                    <a:pt x="1274" y="886"/>
                  </a:lnTo>
                  <a:lnTo>
                    <a:pt x="1262" y="920"/>
                  </a:lnTo>
                  <a:lnTo>
                    <a:pt x="1246" y="954"/>
                  </a:lnTo>
                  <a:lnTo>
                    <a:pt x="1230" y="984"/>
                  </a:lnTo>
                  <a:lnTo>
                    <a:pt x="1212" y="1016"/>
                  </a:lnTo>
                  <a:lnTo>
                    <a:pt x="1194" y="1044"/>
                  </a:lnTo>
                  <a:lnTo>
                    <a:pt x="1172" y="1074"/>
                  </a:lnTo>
                  <a:lnTo>
                    <a:pt x="1150" y="1100"/>
                  </a:lnTo>
                  <a:lnTo>
                    <a:pt x="1124" y="1126"/>
                  </a:lnTo>
                  <a:lnTo>
                    <a:pt x="1100" y="1150"/>
                  </a:lnTo>
                  <a:lnTo>
                    <a:pt x="1072" y="1172"/>
                  </a:lnTo>
                  <a:lnTo>
                    <a:pt x="1044" y="1194"/>
                  </a:lnTo>
                  <a:lnTo>
                    <a:pt x="1014" y="1214"/>
                  </a:lnTo>
                  <a:lnTo>
                    <a:pt x="984" y="1232"/>
                  </a:lnTo>
                  <a:lnTo>
                    <a:pt x="952" y="1248"/>
                  </a:lnTo>
                  <a:lnTo>
                    <a:pt x="920" y="1262"/>
                  </a:lnTo>
                  <a:lnTo>
                    <a:pt x="886" y="1274"/>
                  </a:lnTo>
                  <a:lnTo>
                    <a:pt x="886" y="1274"/>
                  </a:lnTo>
                  <a:close/>
                  <a:moveTo>
                    <a:pt x="1038" y="938"/>
                  </a:moveTo>
                  <a:lnTo>
                    <a:pt x="1038" y="938"/>
                  </a:lnTo>
                  <a:lnTo>
                    <a:pt x="1048" y="888"/>
                  </a:lnTo>
                  <a:lnTo>
                    <a:pt x="1056" y="834"/>
                  </a:lnTo>
                  <a:lnTo>
                    <a:pt x="1060" y="780"/>
                  </a:lnTo>
                  <a:lnTo>
                    <a:pt x="1062" y="724"/>
                  </a:lnTo>
                  <a:lnTo>
                    <a:pt x="1300" y="724"/>
                  </a:lnTo>
                  <a:lnTo>
                    <a:pt x="1300" y="724"/>
                  </a:lnTo>
                  <a:lnTo>
                    <a:pt x="1296" y="740"/>
                  </a:lnTo>
                  <a:lnTo>
                    <a:pt x="1288" y="756"/>
                  </a:lnTo>
                  <a:lnTo>
                    <a:pt x="1280" y="772"/>
                  </a:lnTo>
                  <a:lnTo>
                    <a:pt x="1270" y="788"/>
                  </a:lnTo>
                  <a:lnTo>
                    <a:pt x="1258" y="802"/>
                  </a:lnTo>
                  <a:lnTo>
                    <a:pt x="1246" y="818"/>
                  </a:lnTo>
                  <a:lnTo>
                    <a:pt x="1230" y="832"/>
                  </a:lnTo>
                  <a:lnTo>
                    <a:pt x="1214" y="846"/>
                  </a:lnTo>
                  <a:lnTo>
                    <a:pt x="1178" y="872"/>
                  </a:lnTo>
                  <a:lnTo>
                    <a:pt x="1136" y="896"/>
                  </a:lnTo>
                  <a:lnTo>
                    <a:pt x="1090" y="918"/>
                  </a:lnTo>
                  <a:lnTo>
                    <a:pt x="1038" y="938"/>
                  </a:lnTo>
                  <a:lnTo>
                    <a:pt x="1038" y="938"/>
                  </a:lnTo>
                  <a:close/>
                  <a:moveTo>
                    <a:pt x="1062" y="654"/>
                  </a:moveTo>
                  <a:lnTo>
                    <a:pt x="1062" y="654"/>
                  </a:lnTo>
                  <a:lnTo>
                    <a:pt x="1060" y="598"/>
                  </a:lnTo>
                  <a:lnTo>
                    <a:pt x="1056" y="544"/>
                  </a:lnTo>
                  <a:lnTo>
                    <a:pt x="1048" y="490"/>
                  </a:lnTo>
                  <a:lnTo>
                    <a:pt x="1038" y="438"/>
                  </a:lnTo>
                  <a:lnTo>
                    <a:pt x="1038" y="438"/>
                  </a:lnTo>
                  <a:lnTo>
                    <a:pt x="1090" y="458"/>
                  </a:lnTo>
                  <a:lnTo>
                    <a:pt x="1136" y="480"/>
                  </a:lnTo>
                  <a:lnTo>
                    <a:pt x="1178" y="506"/>
                  </a:lnTo>
                  <a:lnTo>
                    <a:pt x="1214" y="532"/>
                  </a:lnTo>
                  <a:lnTo>
                    <a:pt x="1230" y="546"/>
                  </a:lnTo>
                  <a:lnTo>
                    <a:pt x="1246" y="560"/>
                  </a:lnTo>
                  <a:lnTo>
                    <a:pt x="1258" y="576"/>
                  </a:lnTo>
                  <a:lnTo>
                    <a:pt x="1270" y="590"/>
                  </a:lnTo>
                  <a:lnTo>
                    <a:pt x="1280" y="606"/>
                  </a:lnTo>
                  <a:lnTo>
                    <a:pt x="1288" y="622"/>
                  </a:lnTo>
                  <a:lnTo>
                    <a:pt x="1296" y="638"/>
                  </a:lnTo>
                  <a:lnTo>
                    <a:pt x="1300" y="654"/>
                  </a:lnTo>
                  <a:lnTo>
                    <a:pt x="1062" y="6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9" name="Freeform 15"/>
            <p:cNvSpPr>
              <a:spLocks/>
            </p:cNvSpPr>
            <p:nvPr/>
          </p:nvSpPr>
          <p:spPr bwMode="auto">
            <a:xfrm>
              <a:off x="3011488" y="3322638"/>
              <a:ext cx="314325" cy="317500"/>
            </a:xfrm>
            <a:custGeom>
              <a:avLst/>
              <a:gdLst>
                <a:gd name="T0" fmla="*/ 0 w 198"/>
                <a:gd name="T1" fmla="*/ 100 h 200"/>
                <a:gd name="T2" fmla="*/ 0 w 198"/>
                <a:gd name="T3" fmla="*/ 100 h 200"/>
                <a:gd name="T4" fmla="*/ 2 w 198"/>
                <a:gd name="T5" fmla="*/ 80 h 200"/>
                <a:gd name="T6" fmla="*/ 8 w 198"/>
                <a:gd name="T7" fmla="*/ 62 h 200"/>
                <a:gd name="T8" fmla="*/ 18 w 198"/>
                <a:gd name="T9" fmla="*/ 44 h 200"/>
                <a:gd name="T10" fmla="*/ 30 w 198"/>
                <a:gd name="T11" fmla="*/ 30 h 200"/>
                <a:gd name="T12" fmla="*/ 44 w 198"/>
                <a:gd name="T13" fmla="*/ 18 h 200"/>
                <a:gd name="T14" fmla="*/ 62 w 198"/>
                <a:gd name="T15" fmla="*/ 8 h 200"/>
                <a:gd name="T16" fmla="*/ 80 w 198"/>
                <a:gd name="T17" fmla="*/ 2 h 200"/>
                <a:gd name="T18" fmla="*/ 100 w 198"/>
                <a:gd name="T19" fmla="*/ 0 h 200"/>
                <a:gd name="T20" fmla="*/ 100 w 198"/>
                <a:gd name="T21" fmla="*/ 0 h 200"/>
                <a:gd name="T22" fmla="*/ 120 w 198"/>
                <a:gd name="T23" fmla="*/ 2 h 200"/>
                <a:gd name="T24" fmla="*/ 138 w 198"/>
                <a:gd name="T25" fmla="*/ 8 h 200"/>
                <a:gd name="T26" fmla="*/ 156 w 198"/>
                <a:gd name="T27" fmla="*/ 18 h 200"/>
                <a:gd name="T28" fmla="*/ 170 w 198"/>
                <a:gd name="T29" fmla="*/ 30 h 200"/>
                <a:gd name="T30" fmla="*/ 182 w 198"/>
                <a:gd name="T31" fmla="*/ 44 h 200"/>
                <a:gd name="T32" fmla="*/ 192 w 198"/>
                <a:gd name="T33" fmla="*/ 62 h 200"/>
                <a:gd name="T34" fmla="*/ 196 w 198"/>
                <a:gd name="T35" fmla="*/ 80 h 200"/>
                <a:gd name="T36" fmla="*/ 198 w 198"/>
                <a:gd name="T37" fmla="*/ 100 h 200"/>
                <a:gd name="T38" fmla="*/ 198 w 198"/>
                <a:gd name="T39" fmla="*/ 100 h 200"/>
                <a:gd name="T40" fmla="*/ 196 w 198"/>
                <a:gd name="T41" fmla="*/ 120 h 200"/>
                <a:gd name="T42" fmla="*/ 192 w 198"/>
                <a:gd name="T43" fmla="*/ 138 h 200"/>
                <a:gd name="T44" fmla="*/ 182 w 198"/>
                <a:gd name="T45" fmla="*/ 156 h 200"/>
                <a:gd name="T46" fmla="*/ 170 w 198"/>
                <a:gd name="T47" fmla="*/ 170 h 200"/>
                <a:gd name="T48" fmla="*/ 156 w 198"/>
                <a:gd name="T49" fmla="*/ 182 h 200"/>
                <a:gd name="T50" fmla="*/ 138 w 198"/>
                <a:gd name="T51" fmla="*/ 192 h 200"/>
                <a:gd name="T52" fmla="*/ 120 w 198"/>
                <a:gd name="T53" fmla="*/ 198 h 200"/>
                <a:gd name="T54" fmla="*/ 100 w 198"/>
                <a:gd name="T55" fmla="*/ 200 h 200"/>
                <a:gd name="T56" fmla="*/ 100 w 198"/>
                <a:gd name="T57" fmla="*/ 200 h 200"/>
                <a:gd name="T58" fmla="*/ 80 w 198"/>
                <a:gd name="T59" fmla="*/ 198 h 200"/>
                <a:gd name="T60" fmla="*/ 62 w 198"/>
                <a:gd name="T61" fmla="*/ 192 h 200"/>
                <a:gd name="T62" fmla="*/ 44 w 198"/>
                <a:gd name="T63" fmla="*/ 182 h 200"/>
                <a:gd name="T64" fmla="*/ 30 w 198"/>
                <a:gd name="T65" fmla="*/ 170 h 200"/>
                <a:gd name="T66" fmla="*/ 18 w 198"/>
                <a:gd name="T67" fmla="*/ 156 h 200"/>
                <a:gd name="T68" fmla="*/ 8 w 198"/>
                <a:gd name="T69" fmla="*/ 138 h 200"/>
                <a:gd name="T70" fmla="*/ 2 w 198"/>
                <a:gd name="T71" fmla="*/ 120 h 200"/>
                <a:gd name="T72" fmla="*/ 0 w 198"/>
                <a:gd name="T73" fmla="*/ 100 h 200"/>
                <a:gd name="T74" fmla="*/ 0 w 198"/>
                <a:gd name="T75" fmla="*/ 1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8" h="200">
                  <a:moveTo>
                    <a:pt x="0" y="100"/>
                  </a:moveTo>
                  <a:lnTo>
                    <a:pt x="0" y="100"/>
                  </a:lnTo>
                  <a:lnTo>
                    <a:pt x="2" y="80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4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20" y="2"/>
                  </a:lnTo>
                  <a:lnTo>
                    <a:pt x="138" y="8"/>
                  </a:lnTo>
                  <a:lnTo>
                    <a:pt x="156" y="18"/>
                  </a:lnTo>
                  <a:lnTo>
                    <a:pt x="170" y="30"/>
                  </a:lnTo>
                  <a:lnTo>
                    <a:pt x="182" y="44"/>
                  </a:lnTo>
                  <a:lnTo>
                    <a:pt x="192" y="62"/>
                  </a:lnTo>
                  <a:lnTo>
                    <a:pt x="196" y="80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6" y="120"/>
                  </a:lnTo>
                  <a:lnTo>
                    <a:pt x="192" y="138"/>
                  </a:lnTo>
                  <a:lnTo>
                    <a:pt x="182" y="156"/>
                  </a:lnTo>
                  <a:lnTo>
                    <a:pt x="170" y="170"/>
                  </a:lnTo>
                  <a:lnTo>
                    <a:pt x="156" y="182"/>
                  </a:lnTo>
                  <a:lnTo>
                    <a:pt x="138" y="192"/>
                  </a:lnTo>
                  <a:lnTo>
                    <a:pt x="120" y="198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80" y="198"/>
                  </a:lnTo>
                  <a:lnTo>
                    <a:pt x="62" y="192"/>
                  </a:lnTo>
                  <a:lnTo>
                    <a:pt x="44" y="182"/>
                  </a:lnTo>
                  <a:lnTo>
                    <a:pt x="30" y="170"/>
                  </a:lnTo>
                  <a:lnTo>
                    <a:pt x="18" y="156"/>
                  </a:lnTo>
                  <a:lnTo>
                    <a:pt x="8" y="138"/>
                  </a:lnTo>
                  <a:lnTo>
                    <a:pt x="2" y="120"/>
                  </a:lnTo>
                  <a:lnTo>
                    <a:pt x="0" y="10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0" name="Freeform 16"/>
            <p:cNvSpPr>
              <a:spLocks/>
            </p:cNvSpPr>
            <p:nvPr/>
          </p:nvSpPr>
          <p:spPr bwMode="auto">
            <a:xfrm>
              <a:off x="4033838" y="3325813"/>
              <a:ext cx="330200" cy="333375"/>
            </a:xfrm>
            <a:custGeom>
              <a:avLst/>
              <a:gdLst>
                <a:gd name="T0" fmla="*/ 0 w 208"/>
                <a:gd name="T1" fmla="*/ 104 h 210"/>
                <a:gd name="T2" fmla="*/ 0 w 208"/>
                <a:gd name="T3" fmla="*/ 104 h 210"/>
                <a:gd name="T4" fmla="*/ 2 w 208"/>
                <a:gd name="T5" fmla="*/ 84 h 210"/>
                <a:gd name="T6" fmla="*/ 8 w 208"/>
                <a:gd name="T7" fmla="*/ 64 h 210"/>
                <a:gd name="T8" fmla="*/ 18 w 208"/>
                <a:gd name="T9" fmla="*/ 46 h 210"/>
                <a:gd name="T10" fmla="*/ 30 w 208"/>
                <a:gd name="T11" fmla="*/ 30 h 210"/>
                <a:gd name="T12" fmla="*/ 46 w 208"/>
                <a:gd name="T13" fmla="*/ 18 h 210"/>
                <a:gd name="T14" fmla="*/ 64 w 208"/>
                <a:gd name="T15" fmla="*/ 8 h 210"/>
                <a:gd name="T16" fmla="*/ 84 w 208"/>
                <a:gd name="T17" fmla="*/ 2 h 210"/>
                <a:gd name="T18" fmla="*/ 104 w 208"/>
                <a:gd name="T19" fmla="*/ 0 h 210"/>
                <a:gd name="T20" fmla="*/ 104 w 208"/>
                <a:gd name="T21" fmla="*/ 0 h 210"/>
                <a:gd name="T22" fmla="*/ 126 w 208"/>
                <a:gd name="T23" fmla="*/ 2 h 210"/>
                <a:gd name="T24" fmla="*/ 144 w 208"/>
                <a:gd name="T25" fmla="*/ 8 h 210"/>
                <a:gd name="T26" fmla="*/ 162 w 208"/>
                <a:gd name="T27" fmla="*/ 18 h 210"/>
                <a:gd name="T28" fmla="*/ 178 w 208"/>
                <a:gd name="T29" fmla="*/ 30 h 210"/>
                <a:gd name="T30" fmla="*/ 190 w 208"/>
                <a:gd name="T31" fmla="*/ 46 h 210"/>
                <a:gd name="T32" fmla="*/ 200 w 208"/>
                <a:gd name="T33" fmla="*/ 64 h 210"/>
                <a:gd name="T34" fmla="*/ 206 w 208"/>
                <a:gd name="T35" fmla="*/ 84 h 210"/>
                <a:gd name="T36" fmla="*/ 208 w 208"/>
                <a:gd name="T37" fmla="*/ 104 h 210"/>
                <a:gd name="T38" fmla="*/ 208 w 208"/>
                <a:gd name="T39" fmla="*/ 104 h 210"/>
                <a:gd name="T40" fmla="*/ 206 w 208"/>
                <a:gd name="T41" fmla="*/ 126 h 210"/>
                <a:gd name="T42" fmla="*/ 200 w 208"/>
                <a:gd name="T43" fmla="*/ 146 h 210"/>
                <a:gd name="T44" fmla="*/ 190 w 208"/>
                <a:gd name="T45" fmla="*/ 164 h 210"/>
                <a:gd name="T46" fmla="*/ 178 w 208"/>
                <a:gd name="T47" fmla="*/ 178 h 210"/>
                <a:gd name="T48" fmla="*/ 162 w 208"/>
                <a:gd name="T49" fmla="*/ 192 h 210"/>
                <a:gd name="T50" fmla="*/ 144 w 208"/>
                <a:gd name="T51" fmla="*/ 200 h 210"/>
                <a:gd name="T52" fmla="*/ 126 w 208"/>
                <a:gd name="T53" fmla="*/ 208 h 210"/>
                <a:gd name="T54" fmla="*/ 104 w 208"/>
                <a:gd name="T55" fmla="*/ 210 h 210"/>
                <a:gd name="T56" fmla="*/ 104 w 208"/>
                <a:gd name="T57" fmla="*/ 210 h 210"/>
                <a:gd name="T58" fmla="*/ 84 w 208"/>
                <a:gd name="T59" fmla="*/ 208 h 210"/>
                <a:gd name="T60" fmla="*/ 64 w 208"/>
                <a:gd name="T61" fmla="*/ 200 h 210"/>
                <a:gd name="T62" fmla="*/ 46 w 208"/>
                <a:gd name="T63" fmla="*/ 192 h 210"/>
                <a:gd name="T64" fmla="*/ 30 w 208"/>
                <a:gd name="T65" fmla="*/ 178 h 210"/>
                <a:gd name="T66" fmla="*/ 18 w 208"/>
                <a:gd name="T67" fmla="*/ 164 h 210"/>
                <a:gd name="T68" fmla="*/ 8 w 208"/>
                <a:gd name="T69" fmla="*/ 146 h 210"/>
                <a:gd name="T70" fmla="*/ 2 w 208"/>
                <a:gd name="T71" fmla="*/ 126 h 210"/>
                <a:gd name="T72" fmla="*/ 0 w 208"/>
                <a:gd name="T73" fmla="*/ 104 h 210"/>
                <a:gd name="T74" fmla="*/ 0 w 208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0" y="104"/>
                  </a:move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6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78"/>
                  </a:lnTo>
                  <a:lnTo>
                    <a:pt x="162" y="192"/>
                  </a:lnTo>
                  <a:lnTo>
                    <a:pt x="144" y="200"/>
                  </a:lnTo>
                  <a:lnTo>
                    <a:pt x="126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0" y="178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1" name="Freeform 17"/>
            <p:cNvSpPr>
              <a:spLocks/>
            </p:cNvSpPr>
            <p:nvPr/>
          </p:nvSpPr>
          <p:spPr bwMode="auto">
            <a:xfrm>
              <a:off x="1960563" y="3325813"/>
              <a:ext cx="333375" cy="333375"/>
            </a:xfrm>
            <a:custGeom>
              <a:avLst/>
              <a:gdLst>
                <a:gd name="T0" fmla="*/ 0 w 210"/>
                <a:gd name="T1" fmla="*/ 104 h 210"/>
                <a:gd name="T2" fmla="*/ 0 w 210"/>
                <a:gd name="T3" fmla="*/ 104 h 210"/>
                <a:gd name="T4" fmla="*/ 4 w 210"/>
                <a:gd name="T5" fmla="*/ 84 h 210"/>
                <a:gd name="T6" fmla="*/ 10 w 210"/>
                <a:gd name="T7" fmla="*/ 64 h 210"/>
                <a:gd name="T8" fmla="*/ 18 w 210"/>
                <a:gd name="T9" fmla="*/ 46 h 210"/>
                <a:gd name="T10" fmla="*/ 32 w 210"/>
                <a:gd name="T11" fmla="*/ 30 h 210"/>
                <a:gd name="T12" fmla="*/ 46 w 210"/>
                <a:gd name="T13" fmla="*/ 18 h 210"/>
                <a:gd name="T14" fmla="*/ 64 w 210"/>
                <a:gd name="T15" fmla="*/ 8 h 210"/>
                <a:gd name="T16" fmla="*/ 84 w 210"/>
                <a:gd name="T17" fmla="*/ 2 h 210"/>
                <a:gd name="T18" fmla="*/ 106 w 210"/>
                <a:gd name="T19" fmla="*/ 0 h 210"/>
                <a:gd name="T20" fmla="*/ 106 w 210"/>
                <a:gd name="T21" fmla="*/ 0 h 210"/>
                <a:gd name="T22" fmla="*/ 126 w 210"/>
                <a:gd name="T23" fmla="*/ 2 h 210"/>
                <a:gd name="T24" fmla="*/ 146 w 210"/>
                <a:gd name="T25" fmla="*/ 8 h 210"/>
                <a:gd name="T26" fmla="*/ 164 w 210"/>
                <a:gd name="T27" fmla="*/ 18 h 210"/>
                <a:gd name="T28" fmla="*/ 180 w 210"/>
                <a:gd name="T29" fmla="*/ 30 h 210"/>
                <a:gd name="T30" fmla="*/ 192 w 210"/>
                <a:gd name="T31" fmla="*/ 46 h 210"/>
                <a:gd name="T32" fmla="*/ 202 w 210"/>
                <a:gd name="T33" fmla="*/ 64 h 210"/>
                <a:gd name="T34" fmla="*/ 208 w 210"/>
                <a:gd name="T35" fmla="*/ 84 h 210"/>
                <a:gd name="T36" fmla="*/ 210 w 210"/>
                <a:gd name="T37" fmla="*/ 104 h 210"/>
                <a:gd name="T38" fmla="*/ 210 w 210"/>
                <a:gd name="T39" fmla="*/ 104 h 210"/>
                <a:gd name="T40" fmla="*/ 208 w 210"/>
                <a:gd name="T41" fmla="*/ 126 h 210"/>
                <a:gd name="T42" fmla="*/ 202 w 210"/>
                <a:gd name="T43" fmla="*/ 146 h 210"/>
                <a:gd name="T44" fmla="*/ 192 w 210"/>
                <a:gd name="T45" fmla="*/ 164 h 210"/>
                <a:gd name="T46" fmla="*/ 180 w 210"/>
                <a:gd name="T47" fmla="*/ 178 h 210"/>
                <a:gd name="T48" fmla="*/ 164 w 210"/>
                <a:gd name="T49" fmla="*/ 192 h 210"/>
                <a:gd name="T50" fmla="*/ 146 w 210"/>
                <a:gd name="T51" fmla="*/ 200 h 210"/>
                <a:gd name="T52" fmla="*/ 126 w 210"/>
                <a:gd name="T53" fmla="*/ 208 h 210"/>
                <a:gd name="T54" fmla="*/ 106 w 210"/>
                <a:gd name="T55" fmla="*/ 210 h 210"/>
                <a:gd name="T56" fmla="*/ 106 w 210"/>
                <a:gd name="T57" fmla="*/ 210 h 210"/>
                <a:gd name="T58" fmla="*/ 84 w 210"/>
                <a:gd name="T59" fmla="*/ 208 h 210"/>
                <a:gd name="T60" fmla="*/ 64 w 210"/>
                <a:gd name="T61" fmla="*/ 200 h 210"/>
                <a:gd name="T62" fmla="*/ 46 w 210"/>
                <a:gd name="T63" fmla="*/ 192 h 210"/>
                <a:gd name="T64" fmla="*/ 32 w 210"/>
                <a:gd name="T65" fmla="*/ 178 h 210"/>
                <a:gd name="T66" fmla="*/ 18 w 210"/>
                <a:gd name="T67" fmla="*/ 164 h 210"/>
                <a:gd name="T68" fmla="*/ 10 w 210"/>
                <a:gd name="T69" fmla="*/ 146 h 210"/>
                <a:gd name="T70" fmla="*/ 4 w 210"/>
                <a:gd name="T71" fmla="*/ 126 h 210"/>
                <a:gd name="T72" fmla="*/ 0 w 210"/>
                <a:gd name="T73" fmla="*/ 104 h 210"/>
                <a:gd name="T74" fmla="*/ 0 w 210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0" h="210">
                  <a:moveTo>
                    <a:pt x="0" y="104"/>
                  </a:moveTo>
                  <a:lnTo>
                    <a:pt x="0" y="104"/>
                  </a:lnTo>
                  <a:lnTo>
                    <a:pt x="4" y="84"/>
                  </a:lnTo>
                  <a:lnTo>
                    <a:pt x="10" y="64"/>
                  </a:lnTo>
                  <a:lnTo>
                    <a:pt x="18" y="46"/>
                  </a:lnTo>
                  <a:lnTo>
                    <a:pt x="32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26" y="2"/>
                  </a:lnTo>
                  <a:lnTo>
                    <a:pt x="146" y="8"/>
                  </a:lnTo>
                  <a:lnTo>
                    <a:pt x="164" y="18"/>
                  </a:lnTo>
                  <a:lnTo>
                    <a:pt x="180" y="30"/>
                  </a:lnTo>
                  <a:lnTo>
                    <a:pt x="192" y="46"/>
                  </a:lnTo>
                  <a:lnTo>
                    <a:pt x="202" y="64"/>
                  </a:lnTo>
                  <a:lnTo>
                    <a:pt x="208" y="84"/>
                  </a:lnTo>
                  <a:lnTo>
                    <a:pt x="210" y="104"/>
                  </a:lnTo>
                  <a:lnTo>
                    <a:pt x="210" y="104"/>
                  </a:lnTo>
                  <a:lnTo>
                    <a:pt x="208" y="126"/>
                  </a:lnTo>
                  <a:lnTo>
                    <a:pt x="202" y="146"/>
                  </a:lnTo>
                  <a:lnTo>
                    <a:pt x="192" y="164"/>
                  </a:lnTo>
                  <a:lnTo>
                    <a:pt x="180" y="178"/>
                  </a:lnTo>
                  <a:lnTo>
                    <a:pt x="164" y="192"/>
                  </a:lnTo>
                  <a:lnTo>
                    <a:pt x="146" y="200"/>
                  </a:lnTo>
                  <a:lnTo>
                    <a:pt x="126" y="208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2" y="178"/>
                  </a:lnTo>
                  <a:lnTo>
                    <a:pt x="18" y="164"/>
                  </a:lnTo>
                  <a:lnTo>
                    <a:pt x="10" y="146"/>
                  </a:lnTo>
                  <a:lnTo>
                    <a:pt x="4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2" name="Freeform 18"/>
            <p:cNvSpPr>
              <a:spLocks/>
            </p:cNvSpPr>
            <p:nvPr/>
          </p:nvSpPr>
          <p:spPr bwMode="auto">
            <a:xfrm>
              <a:off x="2998788" y="4360863"/>
              <a:ext cx="330200" cy="333375"/>
            </a:xfrm>
            <a:custGeom>
              <a:avLst/>
              <a:gdLst>
                <a:gd name="T0" fmla="*/ 104 w 208"/>
                <a:gd name="T1" fmla="*/ 0 h 210"/>
                <a:gd name="T2" fmla="*/ 104 w 208"/>
                <a:gd name="T3" fmla="*/ 0 h 210"/>
                <a:gd name="T4" fmla="*/ 124 w 208"/>
                <a:gd name="T5" fmla="*/ 2 h 210"/>
                <a:gd name="T6" fmla="*/ 144 w 208"/>
                <a:gd name="T7" fmla="*/ 10 h 210"/>
                <a:gd name="T8" fmla="*/ 162 w 208"/>
                <a:gd name="T9" fmla="*/ 18 h 210"/>
                <a:gd name="T10" fmla="*/ 178 w 208"/>
                <a:gd name="T11" fmla="*/ 32 h 210"/>
                <a:gd name="T12" fmla="*/ 190 w 208"/>
                <a:gd name="T13" fmla="*/ 46 h 210"/>
                <a:gd name="T14" fmla="*/ 200 w 208"/>
                <a:gd name="T15" fmla="*/ 64 h 210"/>
                <a:gd name="T16" fmla="*/ 206 w 208"/>
                <a:gd name="T17" fmla="*/ 84 h 210"/>
                <a:gd name="T18" fmla="*/ 208 w 208"/>
                <a:gd name="T19" fmla="*/ 106 h 210"/>
                <a:gd name="T20" fmla="*/ 208 w 208"/>
                <a:gd name="T21" fmla="*/ 106 h 210"/>
                <a:gd name="T22" fmla="*/ 206 w 208"/>
                <a:gd name="T23" fmla="*/ 126 h 210"/>
                <a:gd name="T24" fmla="*/ 200 w 208"/>
                <a:gd name="T25" fmla="*/ 146 h 210"/>
                <a:gd name="T26" fmla="*/ 190 w 208"/>
                <a:gd name="T27" fmla="*/ 164 h 210"/>
                <a:gd name="T28" fmla="*/ 178 w 208"/>
                <a:gd name="T29" fmla="*/ 180 h 210"/>
                <a:gd name="T30" fmla="*/ 162 w 208"/>
                <a:gd name="T31" fmla="*/ 192 h 210"/>
                <a:gd name="T32" fmla="*/ 144 w 208"/>
                <a:gd name="T33" fmla="*/ 202 h 210"/>
                <a:gd name="T34" fmla="*/ 124 w 208"/>
                <a:gd name="T35" fmla="*/ 208 h 210"/>
                <a:gd name="T36" fmla="*/ 104 w 208"/>
                <a:gd name="T37" fmla="*/ 210 h 210"/>
                <a:gd name="T38" fmla="*/ 104 w 208"/>
                <a:gd name="T39" fmla="*/ 210 h 210"/>
                <a:gd name="T40" fmla="*/ 82 w 208"/>
                <a:gd name="T41" fmla="*/ 208 h 210"/>
                <a:gd name="T42" fmla="*/ 64 w 208"/>
                <a:gd name="T43" fmla="*/ 202 h 210"/>
                <a:gd name="T44" fmla="*/ 46 w 208"/>
                <a:gd name="T45" fmla="*/ 192 h 210"/>
                <a:gd name="T46" fmla="*/ 30 w 208"/>
                <a:gd name="T47" fmla="*/ 180 h 210"/>
                <a:gd name="T48" fmla="*/ 18 w 208"/>
                <a:gd name="T49" fmla="*/ 164 h 210"/>
                <a:gd name="T50" fmla="*/ 8 w 208"/>
                <a:gd name="T51" fmla="*/ 146 h 210"/>
                <a:gd name="T52" fmla="*/ 2 w 208"/>
                <a:gd name="T53" fmla="*/ 126 h 210"/>
                <a:gd name="T54" fmla="*/ 0 w 208"/>
                <a:gd name="T55" fmla="*/ 106 h 210"/>
                <a:gd name="T56" fmla="*/ 0 w 208"/>
                <a:gd name="T57" fmla="*/ 106 h 210"/>
                <a:gd name="T58" fmla="*/ 2 w 208"/>
                <a:gd name="T59" fmla="*/ 84 h 210"/>
                <a:gd name="T60" fmla="*/ 8 w 208"/>
                <a:gd name="T61" fmla="*/ 64 h 210"/>
                <a:gd name="T62" fmla="*/ 18 w 208"/>
                <a:gd name="T63" fmla="*/ 46 h 210"/>
                <a:gd name="T64" fmla="*/ 30 w 208"/>
                <a:gd name="T65" fmla="*/ 32 h 210"/>
                <a:gd name="T66" fmla="*/ 46 w 208"/>
                <a:gd name="T67" fmla="*/ 18 h 210"/>
                <a:gd name="T68" fmla="*/ 64 w 208"/>
                <a:gd name="T69" fmla="*/ 10 h 210"/>
                <a:gd name="T70" fmla="*/ 82 w 208"/>
                <a:gd name="T71" fmla="*/ 2 h 210"/>
                <a:gd name="T72" fmla="*/ 104 w 208"/>
                <a:gd name="T73" fmla="*/ 0 h 210"/>
                <a:gd name="T74" fmla="*/ 104 w 208"/>
                <a:gd name="T7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10"/>
                  </a:lnTo>
                  <a:lnTo>
                    <a:pt x="162" y="18"/>
                  </a:lnTo>
                  <a:lnTo>
                    <a:pt x="178" y="32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6"/>
                  </a:lnTo>
                  <a:lnTo>
                    <a:pt x="208" y="106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80"/>
                  </a:lnTo>
                  <a:lnTo>
                    <a:pt x="162" y="192"/>
                  </a:lnTo>
                  <a:lnTo>
                    <a:pt x="144" y="202"/>
                  </a:lnTo>
                  <a:lnTo>
                    <a:pt x="124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2" y="208"/>
                  </a:lnTo>
                  <a:lnTo>
                    <a:pt x="64" y="202"/>
                  </a:lnTo>
                  <a:lnTo>
                    <a:pt x="46" y="192"/>
                  </a:lnTo>
                  <a:lnTo>
                    <a:pt x="30" y="180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2"/>
                  </a:lnTo>
                  <a:lnTo>
                    <a:pt x="46" y="18"/>
                  </a:lnTo>
                  <a:lnTo>
                    <a:pt x="64" y="10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3" name="Freeform 19"/>
            <p:cNvSpPr>
              <a:spLocks/>
            </p:cNvSpPr>
            <p:nvPr/>
          </p:nvSpPr>
          <p:spPr bwMode="auto">
            <a:xfrm>
              <a:off x="2998788" y="2290763"/>
              <a:ext cx="330200" cy="330200"/>
            </a:xfrm>
            <a:custGeom>
              <a:avLst/>
              <a:gdLst>
                <a:gd name="T0" fmla="*/ 104 w 208"/>
                <a:gd name="T1" fmla="*/ 0 h 208"/>
                <a:gd name="T2" fmla="*/ 104 w 208"/>
                <a:gd name="T3" fmla="*/ 0 h 208"/>
                <a:gd name="T4" fmla="*/ 124 w 208"/>
                <a:gd name="T5" fmla="*/ 2 h 208"/>
                <a:gd name="T6" fmla="*/ 144 w 208"/>
                <a:gd name="T7" fmla="*/ 8 h 208"/>
                <a:gd name="T8" fmla="*/ 162 w 208"/>
                <a:gd name="T9" fmla="*/ 18 h 208"/>
                <a:gd name="T10" fmla="*/ 178 w 208"/>
                <a:gd name="T11" fmla="*/ 30 h 208"/>
                <a:gd name="T12" fmla="*/ 190 w 208"/>
                <a:gd name="T13" fmla="*/ 46 h 208"/>
                <a:gd name="T14" fmla="*/ 200 w 208"/>
                <a:gd name="T15" fmla="*/ 64 h 208"/>
                <a:gd name="T16" fmla="*/ 206 w 208"/>
                <a:gd name="T17" fmla="*/ 84 h 208"/>
                <a:gd name="T18" fmla="*/ 208 w 208"/>
                <a:gd name="T19" fmla="*/ 104 h 208"/>
                <a:gd name="T20" fmla="*/ 208 w 208"/>
                <a:gd name="T21" fmla="*/ 104 h 208"/>
                <a:gd name="T22" fmla="*/ 206 w 208"/>
                <a:gd name="T23" fmla="*/ 126 h 208"/>
                <a:gd name="T24" fmla="*/ 200 w 208"/>
                <a:gd name="T25" fmla="*/ 144 h 208"/>
                <a:gd name="T26" fmla="*/ 190 w 208"/>
                <a:gd name="T27" fmla="*/ 162 h 208"/>
                <a:gd name="T28" fmla="*/ 178 w 208"/>
                <a:gd name="T29" fmla="*/ 178 h 208"/>
                <a:gd name="T30" fmla="*/ 162 w 208"/>
                <a:gd name="T31" fmla="*/ 190 h 208"/>
                <a:gd name="T32" fmla="*/ 144 w 208"/>
                <a:gd name="T33" fmla="*/ 200 h 208"/>
                <a:gd name="T34" fmla="*/ 124 w 208"/>
                <a:gd name="T35" fmla="*/ 206 h 208"/>
                <a:gd name="T36" fmla="*/ 104 w 208"/>
                <a:gd name="T37" fmla="*/ 208 h 208"/>
                <a:gd name="T38" fmla="*/ 104 w 208"/>
                <a:gd name="T39" fmla="*/ 208 h 208"/>
                <a:gd name="T40" fmla="*/ 82 w 208"/>
                <a:gd name="T41" fmla="*/ 206 h 208"/>
                <a:gd name="T42" fmla="*/ 64 w 208"/>
                <a:gd name="T43" fmla="*/ 200 h 208"/>
                <a:gd name="T44" fmla="*/ 46 w 208"/>
                <a:gd name="T45" fmla="*/ 190 h 208"/>
                <a:gd name="T46" fmla="*/ 30 w 208"/>
                <a:gd name="T47" fmla="*/ 178 h 208"/>
                <a:gd name="T48" fmla="*/ 18 w 208"/>
                <a:gd name="T49" fmla="*/ 162 h 208"/>
                <a:gd name="T50" fmla="*/ 8 w 208"/>
                <a:gd name="T51" fmla="*/ 144 h 208"/>
                <a:gd name="T52" fmla="*/ 2 w 208"/>
                <a:gd name="T53" fmla="*/ 126 h 208"/>
                <a:gd name="T54" fmla="*/ 0 w 208"/>
                <a:gd name="T55" fmla="*/ 104 h 208"/>
                <a:gd name="T56" fmla="*/ 0 w 208"/>
                <a:gd name="T57" fmla="*/ 104 h 208"/>
                <a:gd name="T58" fmla="*/ 2 w 208"/>
                <a:gd name="T59" fmla="*/ 84 h 208"/>
                <a:gd name="T60" fmla="*/ 8 w 208"/>
                <a:gd name="T61" fmla="*/ 64 h 208"/>
                <a:gd name="T62" fmla="*/ 18 w 208"/>
                <a:gd name="T63" fmla="*/ 46 h 208"/>
                <a:gd name="T64" fmla="*/ 30 w 208"/>
                <a:gd name="T65" fmla="*/ 30 h 208"/>
                <a:gd name="T66" fmla="*/ 46 w 208"/>
                <a:gd name="T67" fmla="*/ 18 h 208"/>
                <a:gd name="T68" fmla="*/ 64 w 208"/>
                <a:gd name="T69" fmla="*/ 8 h 208"/>
                <a:gd name="T70" fmla="*/ 82 w 208"/>
                <a:gd name="T71" fmla="*/ 2 h 208"/>
                <a:gd name="T72" fmla="*/ 104 w 208"/>
                <a:gd name="T73" fmla="*/ 0 h 208"/>
                <a:gd name="T74" fmla="*/ 104 w 208"/>
                <a:gd name="T7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8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4"/>
                  </a:lnTo>
                  <a:lnTo>
                    <a:pt x="190" y="162"/>
                  </a:lnTo>
                  <a:lnTo>
                    <a:pt x="178" y="178"/>
                  </a:lnTo>
                  <a:lnTo>
                    <a:pt x="162" y="190"/>
                  </a:lnTo>
                  <a:lnTo>
                    <a:pt x="144" y="200"/>
                  </a:lnTo>
                  <a:lnTo>
                    <a:pt x="12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82" y="206"/>
                  </a:lnTo>
                  <a:lnTo>
                    <a:pt x="64" y="200"/>
                  </a:lnTo>
                  <a:lnTo>
                    <a:pt x="46" y="190"/>
                  </a:lnTo>
                  <a:lnTo>
                    <a:pt x="30" y="178"/>
                  </a:lnTo>
                  <a:lnTo>
                    <a:pt x="18" y="162"/>
                  </a:lnTo>
                  <a:lnTo>
                    <a:pt x="8" y="144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25" name="대각선 방향의 모서리가 둥근 사각형 24"/>
          <p:cNvSpPr/>
          <p:nvPr/>
        </p:nvSpPr>
        <p:spPr>
          <a:xfrm>
            <a:off x="73166" y="842944"/>
            <a:ext cx="3346706" cy="3430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33CC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답안 코드 분석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9" name="대각선 방향의 모서리가 둥근 사각형 108"/>
          <p:cNvSpPr/>
          <p:nvPr/>
        </p:nvSpPr>
        <p:spPr>
          <a:xfrm>
            <a:off x="127149" y="3787123"/>
            <a:ext cx="8973565" cy="2731989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10" name="대각선 방향의 모서리가 둥근 사각형 109"/>
          <p:cNvSpPr/>
          <p:nvPr/>
        </p:nvSpPr>
        <p:spPr>
          <a:xfrm>
            <a:off x="119096" y="3717032"/>
            <a:ext cx="4020856" cy="3430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33CC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실행 결과 </a:t>
            </a:r>
            <a:r>
              <a:rPr lang="en-US" altLang="ko-KR" sz="1400" dirty="0" smtClean="0">
                <a:solidFill>
                  <a:schemeClr val="bg1"/>
                </a:solidFill>
                <a:latin typeface="HY헤드라인M"/>
                <a:ea typeface="HY헤드라인M"/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  <a:sym typeface="Wingdings" panose="05000000000000000000" pitchFamily="2" charset="2"/>
              </a:rPr>
              <a:t>코멘트 코드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29973" y="1558422"/>
            <a:ext cx="3082855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public static int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countBits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long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x) {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int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numBits =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0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while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(x !=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0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) {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 numBits += (x &amp;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1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)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x &gt;&gt;&gt;=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1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}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return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numBits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}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563888" y="1078700"/>
            <a:ext cx="5285844" cy="240065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public static short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countBits_DEBUG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long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x) {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UTIL.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LOG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5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 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TAG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String.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format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"START OF countBits(%d)"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x))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short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numBits =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0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while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(x !=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0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) {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 UTIL.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LOG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5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 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TAG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String.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format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"numBits BEFORE : %d"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numBits))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numBits += (x &amp;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1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)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UTIL.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LOG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5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 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TAG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String.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format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"numBits AFTER  : %d"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numBits))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UTIL.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LOG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5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 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TAG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String.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format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"x value BEFORE : %64s"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Long.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toBinaryString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(x)))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x &gt;&gt;&gt;=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1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UTIL.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LOG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5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 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TAG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String.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format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"x value AFTER  : %64s"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Long.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toBinaryString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(x)))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}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UTIL.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LOG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5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 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TAG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String.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format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"End of while : numBits IS : %d"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numBits))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return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numBits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}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0" name="Rectangle 5"/>
          <p:cNvSpPr>
            <a:spLocks noChangeArrowheads="1"/>
          </p:cNvSpPr>
          <p:nvPr/>
        </p:nvSpPr>
        <p:spPr bwMode="auto">
          <a:xfrm>
            <a:off x="242933" y="4139988"/>
            <a:ext cx="3464972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2023-03-04 08:12:46.866 - Main : START OF </a:t>
            </a:r>
            <a:r>
              <a:rPr kumimoji="1" lang="en-US" altLang="ko-KR" sz="800" dirty="0" err="1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countBits</a:t>
            </a: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(10)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2023-03-04 08:12:46.869 - Main : </a:t>
            </a:r>
            <a:r>
              <a:rPr kumimoji="1" lang="en-US" altLang="ko-KR" sz="800" dirty="0" err="1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numBits</a:t>
            </a: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 BEFORE :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 smtClean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2023-03-04 08:12:46.870 - Main : </a:t>
            </a:r>
            <a:r>
              <a:rPr kumimoji="1" lang="en-US" altLang="ko-KR" sz="800" dirty="0" err="1" smtClean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numBits</a:t>
            </a:r>
            <a:r>
              <a:rPr kumimoji="1" lang="en-US" altLang="ko-KR" sz="800" dirty="0" smtClean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 AFTER  :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 smtClean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2023-03-04 </a:t>
            </a: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08:12:46.872 - Main : x value BEFORE :       1010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2023-03-04 08:12:46.873 - Main : x value AFTER  :        101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2023-03-04 08:12:46.875 - Main : </a:t>
            </a:r>
            <a:r>
              <a:rPr kumimoji="1" lang="en-US" altLang="ko-KR" sz="800" dirty="0" err="1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numBits</a:t>
            </a: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 BEFORE :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2023-03-04 08:12:46.877 - Main : </a:t>
            </a:r>
            <a:r>
              <a:rPr kumimoji="1" lang="en-US" altLang="ko-KR" sz="800" dirty="0" err="1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numBits</a:t>
            </a: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 AFTER  : 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2023-03-04 08:12:46.878 - Main : x value BEFORE :        101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2023-03-04 08:12:46.880 - Main : x value AFTER  :         10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2023-03-04 08:12:46.881 - Main : </a:t>
            </a:r>
            <a:r>
              <a:rPr kumimoji="1" lang="en-US" altLang="ko-KR" sz="800" dirty="0" err="1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numBits</a:t>
            </a: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 BEFORE : 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2023-03-04 08:12:46.882 - Main : </a:t>
            </a:r>
            <a:r>
              <a:rPr kumimoji="1" lang="en-US" altLang="ko-KR" sz="800" dirty="0" err="1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numBits</a:t>
            </a: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 AFTER  : 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2023-03-04 08:12:46.884 - Main : x value BEFORE :         10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2023-03-04 08:12:46.886 - Main : x value AFTER  :          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2023-03-04 08:12:46.888 - Main : </a:t>
            </a:r>
            <a:r>
              <a:rPr kumimoji="1" lang="en-US" altLang="ko-KR" sz="800" dirty="0" err="1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numBits</a:t>
            </a: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 BEFORE : 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2023-03-04 08:12:46.889 - Main : </a:t>
            </a:r>
            <a:r>
              <a:rPr kumimoji="1" lang="en-US" altLang="ko-KR" sz="800" dirty="0" err="1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numBits</a:t>
            </a: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 AFTER  : 2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2023-03-04 08:12:46.890 - Main : x value BEFORE :          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2023-03-04 08:12:46.892 - Main : x value AFTER  :         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2023-03-04 08:12:46.894 - Main : End of while : </a:t>
            </a:r>
            <a:r>
              <a:rPr kumimoji="1" lang="en-US" altLang="ko-KR" sz="800" dirty="0" err="1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numBits</a:t>
            </a:r>
            <a:r>
              <a:rPr kumimoji="1" lang="en-US" altLang="ko-KR" sz="800" dirty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 IS : </a:t>
            </a:r>
            <a:r>
              <a:rPr kumimoji="1" lang="en-US" altLang="ko-KR" sz="800" dirty="0" smtClean="0">
                <a:solidFill>
                  <a:srgbClr val="A9B7C6"/>
                </a:solidFill>
                <a:latin typeface="Arial Unicode MS" pitchFamily="50" charset="-127"/>
                <a:ea typeface="JetBrains Mono"/>
                <a:cs typeface="굴림" pitchFamily="50" charset="-127"/>
              </a:rPr>
              <a:t>2</a:t>
            </a:r>
            <a:endParaRPr kumimoji="1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4021197" y="4147923"/>
            <a:ext cx="4828535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public static int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countBits_COMMENT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long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x) {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int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numBits =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0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//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결과값 초기화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while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(x !=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0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) {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//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모든 비트가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0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이므로 </a:t>
            </a:r>
            <a:r>
              <a:rPr kumimoji="1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더이상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numBits </a:t>
            </a:r>
            <a:r>
              <a:rPr kumimoji="1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를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증가시킬 필요 없음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numBits += (x &amp;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1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)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// x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의 최하위 비트가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1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이면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numBits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를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1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증가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x &gt;&gt;&gt;=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1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// x </a:t>
            </a:r>
            <a:r>
              <a:rPr kumimoji="1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를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오른쪽으로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1 bit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시프트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최상위 비트는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0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으로 채움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,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/>
            </a:r>
            <a:b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                      //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x &gt;&gt;= 1 :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최상위 비트는 그대로 두고 나머지 비트만 시프트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}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return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numBits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50" charset="-127"/>
                <a:ea typeface="JetBrains Mono"/>
                <a:cs typeface="굴림" pitchFamily="50" charset="-127"/>
              </a:rPr>
              <a:t>}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06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대각선 방향의 모서리가 둥근 사각형 50"/>
          <p:cNvSpPr/>
          <p:nvPr/>
        </p:nvSpPr>
        <p:spPr>
          <a:xfrm>
            <a:off x="81219" y="913035"/>
            <a:ext cx="8973565" cy="5612309"/>
          </a:xfrm>
          <a:prstGeom prst="round2DiagRect">
            <a:avLst>
              <a:gd name="adj1" fmla="val 8376"/>
              <a:gd name="adj2" fmla="val 3041"/>
            </a:avLst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62" name="텍스트 개체 틀 61"/>
          <p:cNvSpPr>
            <a:spLocks noGrp="1"/>
          </p:cNvSpPr>
          <p:nvPr>
            <p:ph type="body" sz="quarter" idx="16"/>
          </p:nvPr>
        </p:nvSpPr>
        <p:spPr>
          <a:xfrm>
            <a:off x="381000" y="361950"/>
            <a:ext cx="6927304" cy="428625"/>
          </a:xfrm>
        </p:spPr>
        <p:txBody>
          <a:bodyPr/>
          <a:lstStyle/>
          <a:p>
            <a:pPr>
              <a:tabLst>
                <a:tab pos="2960688" algn="l"/>
              </a:tabLst>
            </a:pPr>
            <a:r>
              <a:rPr lang="en-US" altLang="ko-KR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KNU.UTIL.LOG </a:t>
            </a:r>
            <a:r>
              <a:rPr lang="ko-KR" altLang="en-US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대하여</a:t>
            </a:r>
            <a:r>
              <a:rPr lang="en-US" altLang="ko-KR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,…</a:t>
            </a:r>
            <a:endParaRPr lang="en-US" altLang="ko-KR" sz="1600" b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90572" y="378695"/>
            <a:ext cx="320769" cy="304800"/>
            <a:chOff x="338" y="910"/>
            <a:chExt cx="164" cy="164"/>
          </a:xfrm>
        </p:grpSpPr>
        <p:pic>
          <p:nvPicPr>
            <p:cNvPr id="203" name="Picture 55" descr="shadow_1_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38" y="910"/>
              <a:ext cx="164" cy="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" name="Oval 56"/>
            <p:cNvSpPr>
              <a:spLocks noChangeArrowheads="1"/>
            </p:cNvSpPr>
            <p:nvPr/>
          </p:nvSpPr>
          <p:spPr bwMode="gray">
            <a:xfrm rot="-10876022" flipH="1" flipV="1">
              <a:off x="365" y="937"/>
              <a:ext cx="110" cy="109"/>
            </a:xfrm>
            <a:prstGeom prst="ellipse">
              <a:avLst/>
            </a:prstGeom>
            <a:gradFill rotWithShape="1">
              <a:gsLst>
                <a:gs pos="0">
                  <a:srgbClr val="4EA88A"/>
                </a:gs>
                <a:gs pos="100000">
                  <a:srgbClr val="4EA88A">
                    <a:gamma/>
                    <a:shade val="83529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kern="0" dirty="0">
                <a:solidFill>
                  <a:srgbClr val="000000"/>
                </a:solidFill>
                <a:latin typeface="Arial"/>
                <a:ea typeface="굴림" charset="-127"/>
              </a:endParaRPr>
            </a:p>
          </p:txBody>
        </p:sp>
        <p:pic>
          <p:nvPicPr>
            <p:cNvPr id="205" name="Picture 57" descr="Picture2"/>
            <p:cNvPicPr>
              <a:picLocks noChangeAspect="1" noChangeArrowheads="1"/>
            </p:cNvPicPr>
            <p:nvPr/>
          </p:nvPicPr>
          <p:blipFill>
            <a:blip r:embed="rId3" cstate="print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rot="10800000" flipV="1">
              <a:off x="373" y="946"/>
              <a:ext cx="91" cy="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205"/>
          <p:cNvGrpSpPr/>
          <p:nvPr/>
        </p:nvGrpSpPr>
        <p:grpSpPr>
          <a:xfrm>
            <a:off x="81777" y="384036"/>
            <a:ext cx="338360" cy="323853"/>
            <a:chOff x="1935163" y="2262188"/>
            <a:chExt cx="2457450" cy="2460625"/>
          </a:xfrm>
          <a:solidFill>
            <a:schemeClr val="accent1"/>
          </a:solidFill>
        </p:grpSpPr>
        <p:sp>
          <p:nvSpPr>
            <p:cNvPr id="207" name="Freeform 13"/>
            <p:cNvSpPr>
              <a:spLocks/>
            </p:cNvSpPr>
            <p:nvPr/>
          </p:nvSpPr>
          <p:spPr bwMode="auto">
            <a:xfrm>
              <a:off x="1935163" y="2262188"/>
              <a:ext cx="2457450" cy="2460625"/>
            </a:xfrm>
            <a:custGeom>
              <a:avLst/>
              <a:gdLst>
                <a:gd name="T0" fmla="*/ 1548 w 1548"/>
                <a:gd name="T1" fmla="*/ 814 h 1550"/>
                <a:gd name="T2" fmla="*/ 1532 w 1548"/>
                <a:gd name="T3" fmla="*/ 930 h 1550"/>
                <a:gd name="T4" fmla="*/ 1502 w 1548"/>
                <a:gd name="T5" fmla="*/ 1042 h 1550"/>
                <a:gd name="T6" fmla="*/ 1454 w 1548"/>
                <a:gd name="T7" fmla="*/ 1144 h 1550"/>
                <a:gd name="T8" fmla="*/ 1394 w 1548"/>
                <a:gd name="T9" fmla="*/ 1238 h 1550"/>
                <a:gd name="T10" fmla="*/ 1322 w 1548"/>
                <a:gd name="T11" fmla="*/ 1322 h 1550"/>
                <a:gd name="T12" fmla="*/ 1238 w 1548"/>
                <a:gd name="T13" fmla="*/ 1396 h 1550"/>
                <a:gd name="T14" fmla="*/ 1144 w 1548"/>
                <a:gd name="T15" fmla="*/ 1456 h 1550"/>
                <a:gd name="T16" fmla="*/ 1040 w 1548"/>
                <a:gd name="T17" fmla="*/ 1502 h 1550"/>
                <a:gd name="T18" fmla="*/ 930 w 1548"/>
                <a:gd name="T19" fmla="*/ 1534 h 1550"/>
                <a:gd name="T20" fmla="*/ 814 w 1548"/>
                <a:gd name="T21" fmla="*/ 1548 h 1550"/>
                <a:gd name="T22" fmla="*/ 734 w 1548"/>
                <a:gd name="T23" fmla="*/ 1548 h 1550"/>
                <a:gd name="T24" fmla="*/ 618 w 1548"/>
                <a:gd name="T25" fmla="*/ 1534 h 1550"/>
                <a:gd name="T26" fmla="*/ 508 w 1548"/>
                <a:gd name="T27" fmla="*/ 1502 h 1550"/>
                <a:gd name="T28" fmla="*/ 404 w 1548"/>
                <a:gd name="T29" fmla="*/ 1456 h 1550"/>
                <a:gd name="T30" fmla="*/ 310 w 1548"/>
                <a:gd name="T31" fmla="*/ 1396 h 1550"/>
                <a:gd name="T32" fmla="*/ 226 w 1548"/>
                <a:gd name="T33" fmla="*/ 1322 h 1550"/>
                <a:gd name="T34" fmla="*/ 154 w 1548"/>
                <a:gd name="T35" fmla="*/ 1238 h 1550"/>
                <a:gd name="T36" fmla="*/ 92 w 1548"/>
                <a:gd name="T37" fmla="*/ 1144 h 1550"/>
                <a:gd name="T38" fmla="*/ 46 w 1548"/>
                <a:gd name="T39" fmla="*/ 1042 h 1550"/>
                <a:gd name="T40" fmla="*/ 14 w 1548"/>
                <a:gd name="T41" fmla="*/ 930 h 1550"/>
                <a:gd name="T42" fmla="*/ 0 w 1548"/>
                <a:gd name="T43" fmla="*/ 814 h 1550"/>
                <a:gd name="T44" fmla="*/ 0 w 1548"/>
                <a:gd name="T45" fmla="*/ 734 h 1550"/>
                <a:gd name="T46" fmla="*/ 14 w 1548"/>
                <a:gd name="T47" fmla="*/ 618 h 1550"/>
                <a:gd name="T48" fmla="*/ 46 w 1548"/>
                <a:gd name="T49" fmla="*/ 508 h 1550"/>
                <a:gd name="T50" fmla="*/ 92 w 1548"/>
                <a:gd name="T51" fmla="*/ 406 h 1550"/>
                <a:gd name="T52" fmla="*/ 154 w 1548"/>
                <a:gd name="T53" fmla="*/ 312 h 1550"/>
                <a:gd name="T54" fmla="*/ 226 w 1548"/>
                <a:gd name="T55" fmla="*/ 226 h 1550"/>
                <a:gd name="T56" fmla="*/ 310 w 1548"/>
                <a:gd name="T57" fmla="*/ 154 h 1550"/>
                <a:gd name="T58" fmla="*/ 404 w 1548"/>
                <a:gd name="T59" fmla="*/ 94 h 1550"/>
                <a:gd name="T60" fmla="*/ 508 w 1548"/>
                <a:gd name="T61" fmla="*/ 48 h 1550"/>
                <a:gd name="T62" fmla="*/ 618 w 1548"/>
                <a:gd name="T63" fmla="*/ 16 h 1550"/>
                <a:gd name="T64" fmla="*/ 734 w 1548"/>
                <a:gd name="T65" fmla="*/ 2 h 1550"/>
                <a:gd name="T66" fmla="*/ 814 w 1548"/>
                <a:gd name="T67" fmla="*/ 2 h 1550"/>
                <a:gd name="T68" fmla="*/ 930 w 1548"/>
                <a:gd name="T69" fmla="*/ 16 h 1550"/>
                <a:gd name="T70" fmla="*/ 1040 w 1548"/>
                <a:gd name="T71" fmla="*/ 48 h 1550"/>
                <a:gd name="T72" fmla="*/ 1144 w 1548"/>
                <a:gd name="T73" fmla="*/ 94 h 1550"/>
                <a:gd name="T74" fmla="*/ 1238 w 1548"/>
                <a:gd name="T75" fmla="*/ 154 h 1550"/>
                <a:gd name="T76" fmla="*/ 1322 w 1548"/>
                <a:gd name="T77" fmla="*/ 226 h 1550"/>
                <a:gd name="T78" fmla="*/ 1394 w 1548"/>
                <a:gd name="T79" fmla="*/ 312 h 1550"/>
                <a:gd name="T80" fmla="*/ 1454 w 1548"/>
                <a:gd name="T81" fmla="*/ 406 h 1550"/>
                <a:gd name="T82" fmla="*/ 1502 w 1548"/>
                <a:gd name="T83" fmla="*/ 508 h 1550"/>
                <a:gd name="T84" fmla="*/ 1532 w 1548"/>
                <a:gd name="T85" fmla="*/ 618 h 1550"/>
                <a:gd name="T86" fmla="*/ 1548 w 1548"/>
                <a:gd name="T87" fmla="*/ 734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8" h="1550">
                  <a:moveTo>
                    <a:pt x="1548" y="774"/>
                  </a:moveTo>
                  <a:lnTo>
                    <a:pt x="1548" y="774"/>
                  </a:lnTo>
                  <a:lnTo>
                    <a:pt x="1548" y="814"/>
                  </a:lnTo>
                  <a:lnTo>
                    <a:pt x="1544" y="854"/>
                  </a:lnTo>
                  <a:lnTo>
                    <a:pt x="1540" y="892"/>
                  </a:lnTo>
                  <a:lnTo>
                    <a:pt x="1532" y="930"/>
                  </a:lnTo>
                  <a:lnTo>
                    <a:pt x="1524" y="968"/>
                  </a:lnTo>
                  <a:lnTo>
                    <a:pt x="1514" y="1006"/>
                  </a:lnTo>
                  <a:lnTo>
                    <a:pt x="1502" y="1042"/>
                  </a:lnTo>
                  <a:lnTo>
                    <a:pt x="1488" y="1076"/>
                  </a:lnTo>
                  <a:lnTo>
                    <a:pt x="1472" y="1110"/>
                  </a:lnTo>
                  <a:lnTo>
                    <a:pt x="1454" y="1144"/>
                  </a:lnTo>
                  <a:lnTo>
                    <a:pt x="1436" y="1176"/>
                  </a:lnTo>
                  <a:lnTo>
                    <a:pt x="1416" y="1208"/>
                  </a:lnTo>
                  <a:lnTo>
                    <a:pt x="1394" y="1238"/>
                  </a:lnTo>
                  <a:lnTo>
                    <a:pt x="1372" y="1268"/>
                  </a:lnTo>
                  <a:lnTo>
                    <a:pt x="1348" y="1296"/>
                  </a:lnTo>
                  <a:lnTo>
                    <a:pt x="1322" y="1322"/>
                  </a:lnTo>
                  <a:lnTo>
                    <a:pt x="1294" y="1348"/>
                  </a:lnTo>
                  <a:lnTo>
                    <a:pt x="1266" y="1372"/>
                  </a:lnTo>
                  <a:lnTo>
                    <a:pt x="1238" y="1396"/>
                  </a:lnTo>
                  <a:lnTo>
                    <a:pt x="1206" y="1418"/>
                  </a:lnTo>
                  <a:lnTo>
                    <a:pt x="1176" y="1438"/>
                  </a:lnTo>
                  <a:lnTo>
                    <a:pt x="1144" y="1456"/>
                  </a:lnTo>
                  <a:lnTo>
                    <a:pt x="1110" y="1472"/>
                  </a:lnTo>
                  <a:lnTo>
                    <a:pt x="1076" y="1488"/>
                  </a:lnTo>
                  <a:lnTo>
                    <a:pt x="1040" y="1502"/>
                  </a:lnTo>
                  <a:lnTo>
                    <a:pt x="1004" y="1514"/>
                  </a:lnTo>
                  <a:lnTo>
                    <a:pt x="968" y="1524"/>
                  </a:lnTo>
                  <a:lnTo>
                    <a:pt x="930" y="1534"/>
                  </a:lnTo>
                  <a:lnTo>
                    <a:pt x="892" y="1540"/>
                  </a:lnTo>
                  <a:lnTo>
                    <a:pt x="854" y="1546"/>
                  </a:lnTo>
                  <a:lnTo>
                    <a:pt x="814" y="1548"/>
                  </a:lnTo>
                  <a:lnTo>
                    <a:pt x="774" y="1550"/>
                  </a:lnTo>
                  <a:lnTo>
                    <a:pt x="774" y="1550"/>
                  </a:lnTo>
                  <a:lnTo>
                    <a:pt x="734" y="1548"/>
                  </a:lnTo>
                  <a:lnTo>
                    <a:pt x="694" y="1546"/>
                  </a:lnTo>
                  <a:lnTo>
                    <a:pt x="656" y="1540"/>
                  </a:lnTo>
                  <a:lnTo>
                    <a:pt x="618" y="1534"/>
                  </a:lnTo>
                  <a:lnTo>
                    <a:pt x="580" y="1524"/>
                  </a:lnTo>
                  <a:lnTo>
                    <a:pt x="544" y="1514"/>
                  </a:lnTo>
                  <a:lnTo>
                    <a:pt x="508" y="1502"/>
                  </a:lnTo>
                  <a:lnTo>
                    <a:pt x="472" y="1488"/>
                  </a:lnTo>
                  <a:lnTo>
                    <a:pt x="438" y="1472"/>
                  </a:lnTo>
                  <a:lnTo>
                    <a:pt x="404" y="1456"/>
                  </a:lnTo>
                  <a:lnTo>
                    <a:pt x="372" y="1438"/>
                  </a:lnTo>
                  <a:lnTo>
                    <a:pt x="340" y="1418"/>
                  </a:lnTo>
                  <a:lnTo>
                    <a:pt x="310" y="1396"/>
                  </a:lnTo>
                  <a:lnTo>
                    <a:pt x="282" y="1372"/>
                  </a:lnTo>
                  <a:lnTo>
                    <a:pt x="252" y="1348"/>
                  </a:lnTo>
                  <a:lnTo>
                    <a:pt x="226" y="1322"/>
                  </a:lnTo>
                  <a:lnTo>
                    <a:pt x="200" y="1296"/>
                  </a:lnTo>
                  <a:lnTo>
                    <a:pt x="176" y="1268"/>
                  </a:lnTo>
                  <a:lnTo>
                    <a:pt x="154" y="1238"/>
                  </a:lnTo>
                  <a:lnTo>
                    <a:pt x="132" y="1208"/>
                  </a:lnTo>
                  <a:lnTo>
                    <a:pt x="112" y="1176"/>
                  </a:lnTo>
                  <a:lnTo>
                    <a:pt x="92" y="1144"/>
                  </a:lnTo>
                  <a:lnTo>
                    <a:pt x="76" y="1110"/>
                  </a:lnTo>
                  <a:lnTo>
                    <a:pt x="60" y="1076"/>
                  </a:lnTo>
                  <a:lnTo>
                    <a:pt x="46" y="1042"/>
                  </a:lnTo>
                  <a:lnTo>
                    <a:pt x="34" y="1006"/>
                  </a:lnTo>
                  <a:lnTo>
                    <a:pt x="24" y="968"/>
                  </a:lnTo>
                  <a:lnTo>
                    <a:pt x="14" y="930"/>
                  </a:lnTo>
                  <a:lnTo>
                    <a:pt x="8" y="892"/>
                  </a:lnTo>
                  <a:lnTo>
                    <a:pt x="4" y="854"/>
                  </a:lnTo>
                  <a:lnTo>
                    <a:pt x="0" y="814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0" y="734"/>
                  </a:lnTo>
                  <a:lnTo>
                    <a:pt x="4" y="696"/>
                  </a:lnTo>
                  <a:lnTo>
                    <a:pt x="8" y="656"/>
                  </a:lnTo>
                  <a:lnTo>
                    <a:pt x="14" y="618"/>
                  </a:lnTo>
                  <a:lnTo>
                    <a:pt x="24" y="582"/>
                  </a:lnTo>
                  <a:lnTo>
                    <a:pt x="34" y="544"/>
                  </a:lnTo>
                  <a:lnTo>
                    <a:pt x="46" y="508"/>
                  </a:lnTo>
                  <a:lnTo>
                    <a:pt x="60" y="474"/>
                  </a:lnTo>
                  <a:lnTo>
                    <a:pt x="76" y="438"/>
                  </a:lnTo>
                  <a:lnTo>
                    <a:pt x="92" y="406"/>
                  </a:lnTo>
                  <a:lnTo>
                    <a:pt x="112" y="374"/>
                  </a:lnTo>
                  <a:lnTo>
                    <a:pt x="132" y="342"/>
                  </a:lnTo>
                  <a:lnTo>
                    <a:pt x="154" y="312"/>
                  </a:lnTo>
                  <a:lnTo>
                    <a:pt x="176" y="282"/>
                  </a:lnTo>
                  <a:lnTo>
                    <a:pt x="200" y="254"/>
                  </a:lnTo>
                  <a:lnTo>
                    <a:pt x="226" y="226"/>
                  </a:lnTo>
                  <a:lnTo>
                    <a:pt x="252" y="202"/>
                  </a:lnTo>
                  <a:lnTo>
                    <a:pt x="282" y="176"/>
                  </a:lnTo>
                  <a:lnTo>
                    <a:pt x="310" y="154"/>
                  </a:lnTo>
                  <a:lnTo>
                    <a:pt x="340" y="132"/>
                  </a:lnTo>
                  <a:lnTo>
                    <a:pt x="372" y="112"/>
                  </a:lnTo>
                  <a:lnTo>
                    <a:pt x="404" y="94"/>
                  </a:lnTo>
                  <a:lnTo>
                    <a:pt x="438" y="76"/>
                  </a:lnTo>
                  <a:lnTo>
                    <a:pt x="472" y="60"/>
                  </a:lnTo>
                  <a:lnTo>
                    <a:pt x="508" y="48"/>
                  </a:lnTo>
                  <a:lnTo>
                    <a:pt x="544" y="34"/>
                  </a:lnTo>
                  <a:lnTo>
                    <a:pt x="580" y="24"/>
                  </a:lnTo>
                  <a:lnTo>
                    <a:pt x="618" y="16"/>
                  </a:lnTo>
                  <a:lnTo>
                    <a:pt x="656" y="10"/>
                  </a:lnTo>
                  <a:lnTo>
                    <a:pt x="694" y="4"/>
                  </a:lnTo>
                  <a:lnTo>
                    <a:pt x="734" y="2"/>
                  </a:lnTo>
                  <a:lnTo>
                    <a:pt x="774" y="0"/>
                  </a:lnTo>
                  <a:lnTo>
                    <a:pt x="774" y="0"/>
                  </a:lnTo>
                  <a:lnTo>
                    <a:pt x="814" y="2"/>
                  </a:lnTo>
                  <a:lnTo>
                    <a:pt x="854" y="4"/>
                  </a:lnTo>
                  <a:lnTo>
                    <a:pt x="892" y="10"/>
                  </a:lnTo>
                  <a:lnTo>
                    <a:pt x="930" y="16"/>
                  </a:lnTo>
                  <a:lnTo>
                    <a:pt x="968" y="24"/>
                  </a:lnTo>
                  <a:lnTo>
                    <a:pt x="1004" y="34"/>
                  </a:lnTo>
                  <a:lnTo>
                    <a:pt x="1040" y="48"/>
                  </a:lnTo>
                  <a:lnTo>
                    <a:pt x="1076" y="60"/>
                  </a:lnTo>
                  <a:lnTo>
                    <a:pt x="1110" y="76"/>
                  </a:lnTo>
                  <a:lnTo>
                    <a:pt x="1144" y="94"/>
                  </a:lnTo>
                  <a:lnTo>
                    <a:pt x="1176" y="112"/>
                  </a:lnTo>
                  <a:lnTo>
                    <a:pt x="1206" y="132"/>
                  </a:lnTo>
                  <a:lnTo>
                    <a:pt x="1238" y="154"/>
                  </a:lnTo>
                  <a:lnTo>
                    <a:pt x="1266" y="176"/>
                  </a:lnTo>
                  <a:lnTo>
                    <a:pt x="1294" y="202"/>
                  </a:lnTo>
                  <a:lnTo>
                    <a:pt x="1322" y="226"/>
                  </a:lnTo>
                  <a:lnTo>
                    <a:pt x="1348" y="254"/>
                  </a:lnTo>
                  <a:lnTo>
                    <a:pt x="1372" y="282"/>
                  </a:lnTo>
                  <a:lnTo>
                    <a:pt x="1394" y="312"/>
                  </a:lnTo>
                  <a:lnTo>
                    <a:pt x="1416" y="342"/>
                  </a:lnTo>
                  <a:lnTo>
                    <a:pt x="1436" y="374"/>
                  </a:lnTo>
                  <a:lnTo>
                    <a:pt x="1454" y="406"/>
                  </a:lnTo>
                  <a:lnTo>
                    <a:pt x="1472" y="438"/>
                  </a:lnTo>
                  <a:lnTo>
                    <a:pt x="1488" y="474"/>
                  </a:lnTo>
                  <a:lnTo>
                    <a:pt x="1502" y="508"/>
                  </a:lnTo>
                  <a:lnTo>
                    <a:pt x="1514" y="544"/>
                  </a:lnTo>
                  <a:lnTo>
                    <a:pt x="1524" y="582"/>
                  </a:lnTo>
                  <a:lnTo>
                    <a:pt x="1532" y="618"/>
                  </a:lnTo>
                  <a:lnTo>
                    <a:pt x="1540" y="656"/>
                  </a:lnTo>
                  <a:lnTo>
                    <a:pt x="1544" y="696"/>
                  </a:lnTo>
                  <a:lnTo>
                    <a:pt x="1548" y="734"/>
                  </a:lnTo>
                  <a:lnTo>
                    <a:pt x="1548" y="774"/>
                  </a:lnTo>
                  <a:lnTo>
                    <a:pt x="1548" y="7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8" name="Freeform 14"/>
            <p:cNvSpPr>
              <a:spLocks noEditPoints="1"/>
            </p:cNvSpPr>
            <p:nvPr/>
          </p:nvSpPr>
          <p:spPr bwMode="auto">
            <a:xfrm>
              <a:off x="2071688" y="2398713"/>
              <a:ext cx="2184400" cy="2184400"/>
            </a:xfrm>
            <a:custGeom>
              <a:avLst/>
              <a:gdLst>
                <a:gd name="T0" fmla="*/ 620 w 1376"/>
                <a:gd name="T1" fmla="*/ 4 h 1376"/>
                <a:gd name="T2" fmla="*/ 350 w 1376"/>
                <a:gd name="T3" fmla="*/ 90 h 1376"/>
                <a:gd name="T4" fmla="*/ 140 w 1376"/>
                <a:gd name="T5" fmla="*/ 272 h 1376"/>
                <a:gd name="T6" fmla="*/ 20 w 1376"/>
                <a:gd name="T7" fmla="*/ 526 h 1376"/>
                <a:gd name="T8" fmla="*/ 0 w 1376"/>
                <a:gd name="T9" fmla="*/ 724 h 1376"/>
                <a:gd name="T10" fmla="*/ 48 w 1376"/>
                <a:gd name="T11" fmla="*/ 942 h 1376"/>
                <a:gd name="T12" fmla="*/ 202 w 1376"/>
                <a:gd name="T13" fmla="*/ 1174 h 1376"/>
                <a:gd name="T14" fmla="*/ 434 w 1376"/>
                <a:gd name="T15" fmla="*/ 1328 h 1376"/>
                <a:gd name="T16" fmla="*/ 654 w 1376"/>
                <a:gd name="T17" fmla="*/ 1376 h 1376"/>
                <a:gd name="T18" fmla="*/ 850 w 1376"/>
                <a:gd name="T19" fmla="*/ 1358 h 1376"/>
                <a:gd name="T20" fmla="*/ 1104 w 1376"/>
                <a:gd name="T21" fmla="*/ 1236 h 1376"/>
                <a:gd name="T22" fmla="*/ 1286 w 1376"/>
                <a:gd name="T23" fmla="*/ 1028 h 1376"/>
                <a:gd name="T24" fmla="*/ 1372 w 1376"/>
                <a:gd name="T25" fmla="*/ 756 h 1376"/>
                <a:gd name="T26" fmla="*/ 1372 w 1376"/>
                <a:gd name="T27" fmla="*/ 622 h 1376"/>
                <a:gd name="T28" fmla="*/ 1286 w 1376"/>
                <a:gd name="T29" fmla="*/ 350 h 1376"/>
                <a:gd name="T30" fmla="*/ 1104 w 1376"/>
                <a:gd name="T31" fmla="*/ 142 h 1376"/>
                <a:gd name="T32" fmla="*/ 850 w 1376"/>
                <a:gd name="T33" fmla="*/ 20 h 1376"/>
                <a:gd name="T34" fmla="*/ 450 w 1376"/>
                <a:gd name="T35" fmla="*/ 154 h 1376"/>
                <a:gd name="T36" fmla="*/ 282 w 1376"/>
                <a:gd name="T37" fmla="*/ 384 h 1376"/>
                <a:gd name="T38" fmla="*/ 128 w 1376"/>
                <a:gd name="T39" fmla="*/ 424 h 1376"/>
                <a:gd name="T40" fmla="*/ 332 w 1376"/>
                <a:gd name="T41" fmla="*/ 184 h 1376"/>
                <a:gd name="T42" fmla="*/ 328 w 1376"/>
                <a:gd name="T43" fmla="*/ 490 h 1376"/>
                <a:gd name="T44" fmla="*/ 106 w 1376"/>
                <a:gd name="T45" fmla="*/ 590 h 1376"/>
                <a:gd name="T46" fmla="*/ 338 w 1376"/>
                <a:gd name="T47" fmla="*/ 438 h 1376"/>
                <a:gd name="T48" fmla="*/ 240 w 1376"/>
                <a:gd name="T49" fmla="*/ 896 h 1376"/>
                <a:gd name="T50" fmla="*/ 80 w 1376"/>
                <a:gd name="T51" fmla="*/ 740 h 1376"/>
                <a:gd name="T52" fmla="*/ 246 w 1376"/>
                <a:gd name="T53" fmla="*/ 978 h 1376"/>
                <a:gd name="T54" fmla="*/ 432 w 1376"/>
                <a:gd name="T55" fmla="*/ 1194 h 1376"/>
                <a:gd name="T56" fmla="*/ 332 w 1376"/>
                <a:gd name="T57" fmla="*/ 1194 h 1376"/>
                <a:gd name="T58" fmla="*/ 128 w 1376"/>
                <a:gd name="T59" fmla="*/ 954 h 1376"/>
                <a:gd name="T60" fmla="*/ 590 w 1376"/>
                <a:gd name="T61" fmla="*/ 1272 h 1376"/>
                <a:gd name="T62" fmla="*/ 438 w 1376"/>
                <a:gd name="T63" fmla="*/ 1040 h 1376"/>
                <a:gd name="T64" fmla="*/ 530 w 1376"/>
                <a:gd name="T65" fmla="*/ 984 h 1376"/>
                <a:gd name="T66" fmla="*/ 654 w 1376"/>
                <a:gd name="T67" fmla="*/ 994 h 1376"/>
                <a:gd name="T68" fmla="*/ 470 w 1376"/>
                <a:gd name="T69" fmla="*/ 404 h 1376"/>
                <a:gd name="T70" fmla="*/ 490 w 1376"/>
                <a:gd name="T71" fmla="*/ 328 h 1376"/>
                <a:gd name="T72" fmla="*/ 574 w 1376"/>
                <a:gd name="T73" fmla="*/ 118 h 1376"/>
                <a:gd name="T74" fmla="*/ 1250 w 1376"/>
                <a:gd name="T75" fmla="*/ 470 h 1376"/>
                <a:gd name="T76" fmla="*/ 1006 w 1376"/>
                <a:gd name="T77" fmla="*/ 320 h 1376"/>
                <a:gd name="T78" fmla="*/ 920 w 1376"/>
                <a:gd name="T79" fmla="*/ 116 h 1376"/>
                <a:gd name="T80" fmla="*/ 1172 w 1376"/>
                <a:gd name="T81" fmla="*/ 304 h 1376"/>
                <a:gd name="T82" fmla="*/ 722 w 1376"/>
                <a:gd name="T83" fmla="*/ 76 h 1376"/>
                <a:gd name="T84" fmla="*/ 872 w 1376"/>
                <a:gd name="T85" fmla="*/ 198 h 1376"/>
                <a:gd name="T86" fmla="*/ 722 w 1376"/>
                <a:gd name="T87" fmla="*/ 76 h 1376"/>
                <a:gd name="T88" fmla="*/ 984 w 1376"/>
                <a:gd name="T89" fmla="*/ 530 h 1376"/>
                <a:gd name="T90" fmla="*/ 984 w 1376"/>
                <a:gd name="T91" fmla="*/ 848 h 1376"/>
                <a:gd name="T92" fmla="*/ 722 w 1376"/>
                <a:gd name="T93" fmla="*/ 1302 h 1376"/>
                <a:gd name="T94" fmla="*/ 896 w 1376"/>
                <a:gd name="T95" fmla="*/ 1136 h 1376"/>
                <a:gd name="T96" fmla="*/ 738 w 1376"/>
                <a:gd name="T97" fmla="*/ 1296 h 1376"/>
                <a:gd name="T98" fmla="*/ 978 w 1376"/>
                <a:gd name="T99" fmla="*/ 1130 h 1376"/>
                <a:gd name="T100" fmla="*/ 1194 w 1376"/>
                <a:gd name="T101" fmla="*/ 946 h 1376"/>
                <a:gd name="T102" fmla="*/ 1194 w 1376"/>
                <a:gd name="T103" fmla="*/ 1044 h 1376"/>
                <a:gd name="T104" fmla="*/ 952 w 1376"/>
                <a:gd name="T105" fmla="*/ 1248 h 1376"/>
                <a:gd name="T106" fmla="*/ 1062 w 1376"/>
                <a:gd name="T107" fmla="*/ 724 h 1376"/>
                <a:gd name="T108" fmla="*/ 1230 w 1376"/>
                <a:gd name="T109" fmla="*/ 832 h 1376"/>
                <a:gd name="T110" fmla="*/ 1060 w 1376"/>
                <a:gd name="T111" fmla="*/ 598 h 1376"/>
                <a:gd name="T112" fmla="*/ 1230 w 1376"/>
                <a:gd name="T113" fmla="*/ 546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76" h="1376">
                  <a:moveTo>
                    <a:pt x="722" y="2"/>
                  </a:moveTo>
                  <a:lnTo>
                    <a:pt x="722" y="2"/>
                  </a:lnTo>
                  <a:lnTo>
                    <a:pt x="722" y="2"/>
                  </a:lnTo>
                  <a:lnTo>
                    <a:pt x="688" y="0"/>
                  </a:lnTo>
                  <a:lnTo>
                    <a:pt x="688" y="0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20" y="4"/>
                  </a:lnTo>
                  <a:lnTo>
                    <a:pt x="588" y="8"/>
                  </a:lnTo>
                  <a:lnTo>
                    <a:pt x="556" y="14"/>
                  </a:lnTo>
                  <a:lnTo>
                    <a:pt x="524" y="20"/>
                  </a:lnTo>
                  <a:lnTo>
                    <a:pt x="494" y="28"/>
                  </a:lnTo>
                  <a:lnTo>
                    <a:pt x="464" y="38"/>
                  </a:lnTo>
                  <a:lnTo>
                    <a:pt x="434" y="50"/>
                  </a:lnTo>
                  <a:lnTo>
                    <a:pt x="406" y="62"/>
                  </a:lnTo>
                  <a:lnTo>
                    <a:pt x="378" y="76"/>
                  </a:lnTo>
                  <a:lnTo>
                    <a:pt x="350" y="90"/>
                  </a:lnTo>
                  <a:lnTo>
                    <a:pt x="322" y="106"/>
                  </a:lnTo>
                  <a:lnTo>
                    <a:pt x="296" y="124"/>
                  </a:lnTo>
                  <a:lnTo>
                    <a:pt x="272" y="142"/>
                  </a:lnTo>
                  <a:lnTo>
                    <a:pt x="248" y="160"/>
                  </a:lnTo>
                  <a:lnTo>
                    <a:pt x="224" y="182"/>
                  </a:lnTo>
                  <a:lnTo>
                    <a:pt x="202" y="202"/>
                  </a:lnTo>
                  <a:lnTo>
                    <a:pt x="180" y="224"/>
                  </a:lnTo>
                  <a:lnTo>
                    <a:pt x="160" y="248"/>
                  </a:lnTo>
                  <a:lnTo>
                    <a:pt x="140" y="272"/>
                  </a:lnTo>
                  <a:lnTo>
                    <a:pt x="122" y="298"/>
                  </a:lnTo>
                  <a:lnTo>
                    <a:pt x="104" y="324"/>
                  </a:lnTo>
                  <a:lnTo>
                    <a:pt x="90" y="350"/>
                  </a:lnTo>
                  <a:lnTo>
                    <a:pt x="74" y="378"/>
                  </a:lnTo>
                  <a:lnTo>
                    <a:pt x="60" y="406"/>
                  </a:lnTo>
                  <a:lnTo>
                    <a:pt x="48" y="436"/>
                  </a:lnTo>
                  <a:lnTo>
                    <a:pt x="38" y="464"/>
                  </a:lnTo>
                  <a:lnTo>
                    <a:pt x="28" y="494"/>
                  </a:lnTo>
                  <a:lnTo>
                    <a:pt x="20" y="526"/>
                  </a:lnTo>
                  <a:lnTo>
                    <a:pt x="12" y="558"/>
                  </a:lnTo>
                  <a:lnTo>
                    <a:pt x="8" y="588"/>
                  </a:lnTo>
                  <a:lnTo>
                    <a:pt x="4" y="622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4" y="756"/>
                  </a:lnTo>
                  <a:lnTo>
                    <a:pt x="8" y="788"/>
                  </a:lnTo>
                  <a:lnTo>
                    <a:pt x="12" y="820"/>
                  </a:lnTo>
                  <a:lnTo>
                    <a:pt x="20" y="852"/>
                  </a:lnTo>
                  <a:lnTo>
                    <a:pt x="28" y="882"/>
                  </a:lnTo>
                  <a:lnTo>
                    <a:pt x="38" y="912"/>
                  </a:lnTo>
                  <a:lnTo>
                    <a:pt x="48" y="942"/>
                  </a:lnTo>
                  <a:lnTo>
                    <a:pt x="60" y="972"/>
                  </a:lnTo>
                  <a:lnTo>
                    <a:pt x="74" y="1000"/>
                  </a:lnTo>
                  <a:lnTo>
                    <a:pt x="90" y="1028"/>
                  </a:lnTo>
                  <a:lnTo>
                    <a:pt x="104" y="1054"/>
                  </a:lnTo>
                  <a:lnTo>
                    <a:pt x="122" y="1080"/>
                  </a:lnTo>
                  <a:lnTo>
                    <a:pt x="140" y="1104"/>
                  </a:lnTo>
                  <a:lnTo>
                    <a:pt x="160" y="1130"/>
                  </a:lnTo>
                  <a:lnTo>
                    <a:pt x="180" y="1152"/>
                  </a:lnTo>
                  <a:lnTo>
                    <a:pt x="202" y="1174"/>
                  </a:lnTo>
                  <a:lnTo>
                    <a:pt x="224" y="1196"/>
                  </a:lnTo>
                  <a:lnTo>
                    <a:pt x="248" y="1216"/>
                  </a:lnTo>
                  <a:lnTo>
                    <a:pt x="272" y="1236"/>
                  </a:lnTo>
                  <a:lnTo>
                    <a:pt x="296" y="1254"/>
                  </a:lnTo>
                  <a:lnTo>
                    <a:pt x="322" y="1272"/>
                  </a:lnTo>
                  <a:lnTo>
                    <a:pt x="350" y="1288"/>
                  </a:lnTo>
                  <a:lnTo>
                    <a:pt x="378" y="1302"/>
                  </a:lnTo>
                  <a:lnTo>
                    <a:pt x="406" y="1316"/>
                  </a:lnTo>
                  <a:lnTo>
                    <a:pt x="434" y="1328"/>
                  </a:lnTo>
                  <a:lnTo>
                    <a:pt x="464" y="1340"/>
                  </a:lnTo>
                  <a:lnTo>
                    <a:pt x="494" y="1348"/>
                  </a:lnTo>
                  <a:lnTo>
                    <a:pt x="524" y="1358"/>
                  </a:lnTo>
                  <a:lnTo>
                    <a:pt x="556" y="1364"/>
                  </a:lnTo>
                  <a:lnTo>
                    <a:pt x="588" y="1370"/>
                  </a:lnTo>
                  <a:lnTo>
                    <a:pt x="620" y="1374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54" y="1376"/>
                  </a:lnTo>
                  <a:lnTo>
                    <a:pt x="688" y="1376"/>
                  </a:lnTo>
                  <a:lnTo>
                    <a:pt x="688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56" y="1374"/>
                  </a:lnTo>
                  <a:lnTo>
                    <a:pt x="788" y="1370"/>
                  </a:lnTo>
                  <a:lnTo>
                    <a:pt x="820" y="1364"/>
                  </a:lnTo>
                  <a:lnTo>
                    <a:pt x="850" y="1358"/>
                  </a:lnTo>
                  <a:lnTo>
                    <a:pt x="882" y="1348"/>
                  </a:lnTo>
                  <a:lnTo>
                    <a:pt x="912" y="1340"/>
                  </a:lnTo>
                  <a:lnTo>
                    <a:pt x="942" y="1328"/>
                  </a:lnTo>
                  <a:lnTo>
                    <a:pt x="970" y="1316"/>
                  </a:lnTo>
                  <a:lnTo>
                    <a:pt x="998" y="1302"/>
                  </a:lnTo>
                  <a:lnTo>
                    <a:pt x="1026" y="1288"/>
                  </a:lnTo>
                  <a:lnTo>
                    <a:pt x="1052" y="1272"/>
                  </a:lnTo>
                  <a:lnTo>
                    <a:pt x="1078" y="1254"/>
                  </a:lnTo>
                  <a:lnTo>
                    <a:pt x="1104" y="1236"/>
                  </a:lnTo>
                  <a:lnTo>
                    <a:pt x="1128" y="1216"/>
                  </a:lnTo>
                  <a:lnTo>
                    <a:pt x="1152" y="1196"/>
                  </a:lnTo>
                  <a:lnTo>
                    <a:pt x="1174" y="1174"/>
                  </a:lnTo>
                  <a:lnTo>
                    <a:pt x="1196" y="1152"/>
                  </a:lnTo>
                  <a:lnTo>
                    <a:pt x="1216" y="1130"/>
                  </a:lnTo>
                  <a:lnTo>
                    <a:pt x="1236" y="1104"/>
                  </a:lnTo>
                  <a:lnTo>
                    <a:pt x="1254" y="1080"/>
                  </a:lnTo>
                  <a:lnTo>
                    <a:pt x="1270" y="1054"/>
                  </a:lnTo>
                  <a:lnTo>
                    <a:pt x="1286" y="1028"/>
                  </a:lnTo>
                  <a:lnTo>
                    <a:pt x="1302" y="1000"/>
                  </a:lnTo>
                  <a:lnTo>
                    <a:pt x="1314" y="972"/>
                  </a:lnTo>
                  <a:lnTo>
                    <a:pt x="1328" y="942"/>
                  </a:lnTo>
                  <a:lnTo>
                    <a:pt x="1338" y="912"/>
                  </a:lnTo>
                  <a:lnTo>
                    <a:pt x="1348" y="882"/>
                  </a:lnTo>
                  <a:lnTo>
                    <a:pt x="1356" y="852"/>
                  </a:lnTo>
                  <a:lnTo>
                    <a:pt x="1364" y="820"/>
                  </a:lnTo>
                  <a:lnTo>
                    <a:pt x="1368" y="788"/>
                  </a:lnTo>
                  <a:lnTo>
                    <a:pt x="1372" y="756"/>
                  </a:lnTo>
                  <a:lnTo>
                    <a:pt x="1374" y="724"/>
                  </a:lnTo>
                  <a:lnTo>
                    <a:pt x="1376" y="724"/>
                  </a:lnTo>
                  <a:lnTo>
                    <a:pt x="1376" y="724"/>
                  </a:lnTo>
                  <a:lnTo>
                    <a:pt x="1376" y="688"/>
                  </a:lnTo>
                  <a:lnTo>
                    <a:pt x="1376" y="688"/>
                  </a:lnTo>
                  <a:lnTo>
                    <a:pt x="1376" y="654"/>
                  </a:lnTo>
                  <a:lnTo>
                    <a:pt x="1374" y="654"/>
                  </a:lnTo>
                  <a:lnTo>
                    <a:pt x="1374" y="654"/>
                  </a:lnTo>
                  <a:lnTo>
                    <a:pt x="1372" y="622"/>
                  </a:lnTo>
                  <a:lnTo>
                    <a:pt x="1368" y="588"/>
                  </a:lnTo>
                  <a:lnTo>
                    <a:pt x="1364" y="558"/>
                  </a:lnTo>
                  <a:lnTo>
                    <a:pt x="1356" y="526"/>
                  </a:lnTo>
                  <a:lnTo>
                    <a:pt x="1348" y="494"/>
                  </a:lnTo>
                  <a:lnTo>
                    <a:pt x="1338" y="464"/>
                  </a:lnTo>
                  <a:lnTo>
                    <a:pt x="1328" y="436"/>
                  </a:lnTo>
                  <a:lnTo>
                    <a:pt x="1314" y="406"/>
                  </a:lnTo>
                  <a:lnTo>
                    <a:pt x="1302" y="378"/>
                  </a:lnTo>
                  <a:lnTo>
                    <a:pt x="1286" y="350"/>
                  </a:lnTo>
                  <a:lnTo>
                    <a:pt x="1270" y="324"/>
                  </a:lnTo>
                  <a:lnTo>
                    <a:pt x="1254" y="298"/>
                  </a:lnTo>
                  <a:lnTo>
                    <a:pt x="1236" y="272"/>
                  </a:lnTo>
                  <a:lnTo>
                    <a:pt x="1216" y="248"/>
                  </a:lnTo>
                  <a:lnTo>
                    <a:pt x="1196" y="224"/>
                  </a:lnTo>
                  <a:lnTo>
                    <a:pt x="1174" y="202"/>
                  </a:lnTo>
                  <a:lnTo>
                    <a:pt x="1152" y="182"/>
                  </a:lnTo>
                  <a:lnTo>
                    <a:pt x="1128" y="160"/>
                  </a:lnTo>
                  <a:lnTo>
                    <a:pt x="1104" y="142"/>
                  </a:lnTo>
                  <a:lnTo>
                    <a:pt x="1078" y="124"/>
                  </a:lnTo>
                  <a:lnTo>
                    <a:pt x="1052" y="106"/>
                  </a:lnTo>
                  <a:lnTo>
                    <a:pt x="1026" y="90"/>
                  </a:lnTo>
                  <a:lnTo>
                    <a:pt x="998" y="76"/>
                  </a:lnTo>
                  <a:lnTo>
                    <a:pt x="970" y="62"/>
                  </a:lnTo>
                  <a:lnTo>
                    <a:pt x="942" y="50"/>
                  </a:lnTo>
                  <a:lnTo>
                    <a:pt x="912" y="38"/>
                  </a:lnTo>
                  <a:lnTo>
                    <a:pt x="882" y="28"/>
                  </a:lnTo>
                  <a:lnTo>
                    <a:pt x="850" y="20"/>
                  </a:lnTo>
                  <a:lnTo>
                    <a:pt x="820" y="14"/>
                  </a:lnTo>
                  <a:lnTo>
                    <a:pt x="788" y="8"/>
                  </a:lnTo>
                  <a:lnTo>
                    <a:pt x="756" y="4"/>
                  </a:lnTo>
                  <a:lnTo>
                    <a:pt x="722" y="2"/>
                  </a:lnTo>
                  <a:lnTo>
                    <a:pt x="722" y="2"/>
                  </a:lnTo>
                  <a:close/>
                  <a:moveTo>
                    <a:pt x="490" y="102"/>
                  </a:moveTo>
                  <a:lnTo>
                    <a:pt x="490" y="102"/>
                  </a:lnTo>
                  <a:lnTo>
                    <a:pt x="470" y="128"/>
                  </a:lnTo>
                  <a:lnTo>
                    <a:pt x="450" y="154"/>
                  </a:lnTo>
                  <a:lnTo>
                    <a:pt x="432" y="184"/>
                  </a:lnTo>
                  <a:lnTo>
                    <a:pt x="414" y="214"/>
                  </a:lnTo>
                  <a:lnTo>
                    <a:pt x="398" y="248"/>
                  </a:lnTo>
                  <a:lnTo>
                    <a:pt x="384" y="282"/>
                  </a:lnTo>
                  <a:lnTo>
                    <a:pt x="370" y="320"/>
                  </a:lnTo>
                  <a:lnTo>
                    <a:pt x="358" y="358"/>
                  </a:lnTo>
                  <a:lnTo>
                    <a:pt x="358" y="358"/>
                  </a:lnTo>
                  <a:lnTo>
                    <a:pt x="318" y="370"/>
                  </a:lnTo>
                  <a:lnTo>
                    <a:pt x="282" y="384"/>
                  </a:lnTo>
                  <a:lnTo>
                    <a:pt x="246" y="400"/>
                  </a:lnTo>
                  <a:lnTo>
                    <a:pt x="214" y="416"/>
                  </a:lnTo>
                  <a:lnTo>
                    <a:pt x="182" y="432"/>
                  </a:lnTo>
                  <a:lnTo>
                    <a:pt x="154" y="450"/>
                  </a:lnTo>
                  <a:lnTo>
                    <a:pt x="126" y="470"/>
                  </a:lnTo>
                  <a:lnTo>
                    <a:pt x="102" y="490"/>
                  </a:lnTo>
                  <a:lnTo>
                    <a:pt x="102" y="490"/>
                  </a:lnTo>
                  <a:lnTo>
                    <a:pt x="114" y="456"/>
                  </a:lnTo>
                  <a:lnTo>
                    <a:pt x="128" y="424"/>
                  </a:lnTo>
                  <a:lnTo>
                    <a:pt x="146" y="392"/>
                  </a:lnTo>
                  <a:lnTo>
                    <a:pt x="164" y="362"/>
                  </a:lnTo>
                  <a:lnTo>
                    <a:pt x="182" y="332"/>
                  </a:lnTo>
                  <a:lnTo>
                    <a:pt x="204" y="304"/>
                  </a:lnTo>
                  <a:lnTo>
                    <a:pt x="226" y="278"/>
                  </a:lnTo>
                  <a:lnTo>
                    <a:pt x="250" y="252"/>
                  </a:lnTo>
                  <a:lnTo>
                    <a:pt x="276" y="228"/>
                  </a:lnTo>
                  <a:lnTo>
                    <a:pt x="304" y="204"/>
                  </a:lnTo>
                  <a:lnTo>
                    <a:pt x="332" y="184"/>
                  </a:lnTo>
                  <a:lnTo>
                    <a:pt x="362" y="164"/>
                  </a:lnTo>
                  <a:lnTo>
                    <a:pt x="392" y="146"/>
                  </a:lnTo>
                  <a:lnTo>
                    <a:pt x="424" y="130"/>
                  </a:lnTo>
                  <a:lnTo>
                    <a:pt x="456" y="116"/>
                  </a:lnTo>
                  <a:lnTo>
                    <a:pt x="490" y="102"/>
                  </a:lnTo>
                  <a:lnTo>
                    <a:pt x="490" y="102"/>
                  </a:lnTo>
                  <a:close/>
                  <a:moveTo>
                    <a:pt x="338" y="438"/>
                  </a:moveTo>
                  <a:lnTo>
                    <a:pt x="338" y="438"/>
                  </a:lnTo>
                  <a:lnTo>
                    <a:pt x="328" y="490"/>
                  </a:lnTo>
                  <a:lnTo>
                    <a:pt x="320" y="544"/>
                  </a:lnTo>
                  <a:lnTo>
                    <a:pt x="316" y="598"/>
                  </a:lnTo>
                  <a:lnTo>
                    <a:pt x="312" y="654"/>
                  </a:lnTo>
                  <a:lnTo>
                    <a:pt x="76" y="654"/>
                  </a:lnTo>
                  <a:lnTo>
                    <a:pt x="76" y="654"/>
                  </a:lnTo>
                  <a:lnTo>
                    <a:pt x="80" y="638"/>
                  </a:lnTo>
                  <a:lnTo>
                    <a:pt x="86" y="622"/>
                  </a:lnTo>
                  <a:lnTo>
                    <a:pt x="96" y="606"/>
                  </a:lnTo>
                  <a:lnTo>
                    <a:pt x="106" y="590"/>
                  </a:lnTo>
                  <a:lnTo>
                    <a:pt x="116" y="576"/>
                  </a:lnTo>
                  <a:lnTo>
                    <a:pt x="130" y="560"/>
                  </a:lnTo>
                  <a:lnTo>
                    <a:pt x="144" y="546"/>
                  </a:lnTo>
                  <a:lnTo>
                    <a:pt x="162" y="532"/>
                  </a:lnTo>
                  <a:lnTo>
                    <a:pt x="198" y="506"/>
                  </a:lnTo>
                  <a:lnTo>
                    <a:pt x="240" y="480"/>
                  </a:lnTo>
                  <a:lnTo>
                    <a:pt x="286" y="458"/>
                  </a:lnTo>
                  <a:lnTo>
                    <a:pt x="338" y="438"/>
                  </a:lnTo>
                  <a:lnTo>
                    <a:pt x="338" y="438"/>
                  </a:lnTo>
                  <a:close/>
                  <a:moveTo>
                    <a:pt x="312" y="724"/>
                  </a:moveTo>
                  <a:lnTo>
                    <a:pt x="312" y="724"/>
                  </a:lnTo>
                  <a:lnTo>
                    <a:pt x="316" y="780"/>
                  </a:lnTo>
                  <a:lnTo>
                    <a:pt x="320" y="834"/>
                  </a:lnTo>
                  <a:lnTo>
                    <a:pt x="328" y="888"/>
                  </a:lnTo>
                  <a:lnTo>
                    <a:pt x="338" y="938"/>
                  </a:lnTo>
                  <a:lnTo>
                    <a:pt x="338" y="938"/>
                  </a:lnTo>
                  <a:lnTo>
                    <a:pt x="286" y="918"/>
                  </a:lnTo>
                  <a:lnTo>
                    <a:pt x="240" y="896"/>
                  </a:lnTo>
                  <a:lnTo>
                    <a:pt x="198" y="872"/>
                  </a:lnTo>
                  <a:lnTo>
                    <a:pt x="162" y="846"/>
                  </a:lnTo>
                  <a:lnTo>
                    <a:pt x="144" y="832"/>
                  </a:lnTo>
                  <a:lnTo>
                    <a:pt x="130" y="818"/>
                  </a:lnTo>
                  <a:lnTo>
                    <a:pt x="116" y="802"/>
                  </a:lnTo>
                  <a:lnTo>
                    <a:pt x="106" y="788"/>
                  </a:lnTo>
                  <a:lnTo>
                    <a:pt x="96" y="772"/>
                  </a:lnTo>
                  <a:lnTo>
                    <a:pt x="86" y="756"/>
                  </a:lnTo>
                  <a:lnTo>
                    <a:pt x="80" y="740"/>
                  </a:lnTo>
                  <a:lnTo>
                    <a:pt x="76" y="724"/>
                  </a:lnTo>
                  <a:lnTo>
                    <a:pt x="312" y="724"/>
                  </a:lnTo>
                  <a:close/>
                  <a:moveTo>
                    <a:pt x="102" y="886"/>
                  </a:moveTo>
                  <a:lnTo>
                    <a:pt x="102" y="886"/>
                  </a:lnTo>
                  <a:lnTo>
                    <a:pt x="126" y="908"/>
                  </a:lnTo>
                  <a:lnTo>
                    <a:pt x="154" y="926"/>
                  </a:lnTo>
                  <a:lnTo>
                    <a:pt x="182" y="946"/>
                  </a:lnTo>
                  <a:lnTo>
                    <a:pt x="214" y="962"/>
                  </a:lnTo>
                  <a:lnTo>
                    <a:pt x="246" y="978"/>
                  </a:lnTo>
                  <a:lnTo>
                    <a:pt x="282" y="994"/>
                  </a:lnTo>
                  <a:lnTo>
                    <a:pt x="318" y="1006"/>
                  </a:lnTo>
                  <a:lnTo>
                    <a:pt x="358" y="1020"/>
                  </a:lnTo>
                  <a:lnTo>
                    <a:pt x="358" y="1020"/>
                  </a:lnTo>
                  <a:lnTo>
                    <a:pt x="370" y="1058"/>
                  </a:lnTo>
                  <a:lnTo>
                    <a:pt x="384" y="1094"/>
                  </a:lnTo>
                  <a:lnTo>
                    <a:pt x="398" y="1130"/>
                  </a:lnTo>
                  <a:lnTo>
                    <a:pt x="414" y="1164"/>
                  </a:lnTo>
                  <a:lnTo>
                    <a:pt x="432" y="1194"/>
                  </a:lnTo>
                  <a:lnTo>
                    <a:pt x="450" y="1224"/>
                  </a:lnTo>
                  <a:lnTo>
                    <a:pt x="470" y="1250"/>
                  </a:lnTo>
                  <a:lnTo>
                    <a:pt x="490" y="1274"/>
                  </a:lnTo>
                  <a:lnTo>
                    <a:pt x="490" y="1274"/>
                  </a:lnTo>
                  <a:lnTo>
                    <a:pt x="456" y="1262"/>
                  </a:lnTo>
                  <a:lnTo>
                    <a:pt x="424" y="1248"/>
                  </a:lnTo>
                  <a:lnTo>
                    <a:pt x="392" y="1232"/>
                  </a:lnTo>
                  <a:lnTo>
                    <a:pt x="362" y="1214"/>
                  </a:lnTo>
                  <a:lnTo>
                    <a:pt x="332" y="1194"/>
                  </a:lnTo>
                  <a:lnTo>
                    <a:pt x="304" y="1172"/>
                  </a:lnTo>
                  <a:lnTo>
                    <a:pt x="276" y="1150"/>
                  </a:lnTo>
                  <a:lnTo>
                    <a:pt x="250" y="1126"/>
                  </a:lnTo>
                  <a:lnTo>
                    <a:pt x="226" y="1100"/>
                  </a:lnTo>
                  <a:lnTo>
                    <a:pt x="204" y="1074"/>
                  </a:lnTo>
                  <a:lnTo>
                    <a:pt x="182" y="1046"/>
                  </a:lnTo>
                  <a:lnTo>
                    <a:pt x="164" y="1016"/>
                  </a:lnTo>
                  <a:lnTo>
                    <a:pt x="146" y="984"/>
                  </a:lnTo>
                  <a:lnTo>
                    <a:pt x="128" y="954"/>
                  </a:lnTo>
                  <a:lnTo>
                    <a:pt x="114" y="920"/>
                  </a:lnTo>
                  <a:lnTo>
                    <a:pt x="102" y="886"/>
                  </a:lnTo>
                  <a:lnTo>
                    <a:pt x="102" y="886"/>
                  </a:lnTo>
                  <a:close/>
                  <a:moveTo>
                    <a:pt x="654" y="1302"/>
                  </a:moveTo>
                  <a:lnTo>
                    <a:pt x="654" y="1302"/>
                  </a:lnTo>
                  <a:lnTo>
                    <a:pt x="636" y="1296"/>
                  </a:lnTo>
                  <a:lnTo>
                    <a:pt x="620" y="1290"/>
                  </a:lnTo>
                  <a:lnTo>
                    <a:pt x="604" y="1282"/>
                  </a:lnTo>
                  <a:lnTo>
                    <a:pt x="590" y="1272"/>
                  </a:lnTo>
                  <a:lnTo>
                    <a:pt x="574" y="1260"/>
                  </a:lnTo>
                  <a:lnTo>
                    <a:pt x="560" y="1246"/>
                  </a:lnTo>
                  <a:lnTo>
                    <a:pt x="546" y="1232"/>
                  </a:lnTo>
                  <a:lnTo>
                    <a:pt x="532" y="1216"/>
                  </a:lnTo>
                  <a:lnTo>
                    <a:pt x="504" y="1178"/>
                  </a:lnTo>
                  <a:lnTo>
                    <a:pt x="480" y="1136"/>
                  </a:lnTo>
                  <a:lnTo>
                    <a:pt x="458" y="1090"/>
                  </a:lnTo>
                  <a:lnTo>
                    <a:pt x="438" y="1040"/>
                  </a:lnTo>
                  <a:lnTo>
                    <a:pt x="438" y="1040"/>
                  </a:lnTo>
                  <a:lnTo>
                    <a:pt x="490" y="1048"/>
                  </a:lnTo>
                  <a:lnTo>
                    <a:pt x="542" y="1056"/>
                  </a:lnTo>
                  <a:lnTo>
                    <a:pt x="596" y="1060"/>
                  </a:lnTo>
                  <a:lnTo>
                    <a:pt x="654" y="1064"/>
                  </a:lnTo>
                  <a:lnTo>
                    <a:pt x="654" y="1302"/>
                  </a:lnTo>
                  <a:close/>
                  <a:moveTo>
                    <a:pt x="654" y="994"/>
                  </a:moveTo>
                  <a:lnTo>
                    <a:pt x="654" y="994"/>
                  </a:lnTo>
                  <a:lnTo>
                    <a:pt x="590" y="990"/>
                  </a:lnTo>
                  <a:lnTo>
                    <a:pt x="530" y="984"/>
                  </a:lnTo>
                  <a:lnTo>
                    <a:pt x="470" y="974"/>
                  </a:lnTo>
                  <a:lnTo>
                    <a:pt x="414" y="962"/>
                  </a:lnTo>
                  <a:lnTo>
                    <a:pt x="414" y="962"/>
                  </a:lnTo>
                  <a:lnTo>
                    <a:pt x="402" y="906"/>
                  </a:lnTo>
                  <a:lnTo>
                    <a:pt x="392" y="848"/>
                  </a:lnTo>
                  <a:lnTo>
                    <a:pt x="386" y="786"/>
                  </a:lnTo>
                  <a:lnTo>
                    <a:pt x="382" y="724"/>
                  </a:lnTo>
                  <a:lnTo>
                    <a:pt x="654" y="724"/>
                  </a:lnTo>
                  <a:lnTo>
                    <a:pt x="654" y="994"/>
                  </a:lnTo>
                  <a:close/>
                  <a:moveTo>
                    <a:pt x="654" y="654"/>
                  </a:moveTo>
                  <a:lnTo>
                    <a:pt x="382" y="654"/>
                  </a:lnTo>
                  <a:lnTo>
                    <a:pt x="382" y="654"/>
                  </a:lnTo>
                  <a:lnTo>
                    <a:pt x="386" y="592"/>
                  </a:lnTo>
                  <a:lnTo>
                    <a:pt x="392" y="530"/>
                  </a:lnTo>
                  <a:lnTo>
                    <a:pt x="402" y="472"/>
                  </a:lnTo>
                  <a:lnTo>
                    <a:pt x="414" y="416"/>
                  </a:lnTo>
                  <a:lnTo>
                    <a:pt x="414" y="416"/>
                  </a:lnTo>
                  <a:lnTo>
                    <a:pt x="470" y="404"/>
                  </a:lnTo>
                  <a:lnTo>
                    <a:pt x="530" y="394"/>
                  </a:lnTo>
                  <a:lnTo>
                    <a:pt x="590" y="386"/>
                  </a:lnTo>
                  <a:lnTo>
                    <a:pt x="654" y="384"/>
                  </a:lnTo>
                  <a:lnTo>
                    <a:pt x="654" y="654"/>
                  </a:lnTo>
                  <a:close/>
                  <a:moveTo>
                    <a:pt x="654" y="314"/>
                  </a:moveTo>
                  <a:lnTo>
                    <a:pt x="654" y="314"/>
                  </a:lnTo>
                  <a:lnTo>
                    <a:pt x="596" y="316"/>
                  </a:lnTo>
                  <a:lnTo>
                    <a:pt x="542" y="322"/>
                  </a:lnTo>
                  <a:lnTo>
                    <a:pt x="490" y="328"/>
                  </a:lnTo>
                  <a:lnTo>
                    <a:pt x="438" y="338"/>
                  </a:lnTo>
                  <a:lnTo>
                    <a:pt x="438" y="338"/>
                  </a:lnTo>
                  <a:lnTo>
                    <a:pt x="458" y="288"/>
                  </a:lnTo>
                  <a:lnTo>
                    <a:pt x="480" y="240"/>
                  </a:lnTo>
                  <a:lnTo>
                    <a:pt x="504" y="198"/>
                  </a:lnTo>
                  <a:lnTo>
                    <a:pt x="532" y="162"/>
                  </a:lnTo>
                  <a:lnTo>
                    <a:pt x="546" y="146"/>
                  </a:lnTo>
                  <a:lnTo>
                    <a:pt x="560" y="132"/>
                  </a:lnTo>
                  <a:lnTo>
                    <a:pt x="574" y="118"/>
                  </a:lnTo>
                  <a:lnTo>
                    <a:pt x="590" y="106"/>
                  </a:lnTo>
                  <a:lnTo>
                    <a:pt x="604" y="96"/>
                  </a:lnTo>
                  <a:lnTo>
                    <a:pt x="620" y="88"/>
                  </a:lnTo>
                  <a:lnTo>
                    <a:pt x="636" y="82"/>
                  </a:lnTo>
                  <a:lnTo>
                    <a:pt x="654" y="76"/>
                  </a:lnTo>
                  <a:lnTo>
                    <a:pt x="654" y="314"/>
                  </a:lnTo>
                  <a:close/>
                  <a:moveTo>
                    <a:pt x="1274" y="490"/>
                  </a:moveTo>
                  <a:lnTo>
                    <a:pt x="1274" y="490"/>
                  </a:lnTo>
                  <a:lnTo>
                    <a:pt x="1250" y="470"/>
                  </a:lnTo>
                  <a:lnTo>
                    <a:pt x="1222" y="450"/>
                  </a:lnTo>
                  <a:lnTo>
                    <a:pt x="1194" y="432"/>
                  </a:lnTo>
                  <a:lnTo>
                    <a:pt x="1162" y="416"/>
                  </a:lnTo>
                  <a:lnTo>
                    <a:pt x="1128" y="400"/>
                  </a:lnTo>
                  <a:lnTo>
                    <a:pt x="1094" y="384"/>
                  </a:lnTo>
                  <a:lnTo>
                    <a:pt x="1056" y="370"/>
                  </a:lnTo>
                  <a:lnTo>
                    <a:pt x="1018" y="358"/>
                  </a:lnTo>
                  <a:lnTo>
                    <a:pt x="1018" y="358"/>
                  </a:lnTo>
                  <a:lnTo>
                    <a:pt x="1006" y="320"/>
                  </a:lnTo>
                  <a:lnTo>
                    <a:pt x="992" y="282"/>
                  </a:lnTo>
                  <a:lnTo>
                    <a:pt x="978" y="248"/>
                  </a:lnTo>
                  <a:lnTo>
                    <a:pt x="962" y="214"/>
                  </a:lnTo>
                  <a:lnTo>
                    <a:pt x="944" y="184"/>
                  </a:lnTo>
                  <a:lnTo>
                    <a:pt x="926" y="154"/>
                  </a:lnTo>
                  <a:lnTo>
                    <a:pt x="906" y="128"/>
                  </a:lnTo>
                  <a:lnTo>
                    <a:pt x="886" y="102"/>
                  </a:lnTo>
                  <a:lnTo>
                    <a:pt x="886" y="102"/>
                  </a:lnTo>
                  <a:lnTo>
                    <a:pt x="920" y="116"/>
                  </a:lnTo>
                  <a:lnTo>
                    <a:pt x="952" y="130"/>
                  </a:lnTo>
                  <a:lnTo>
                    <a:pt x="984" y="146"/>
                  </a:lnTo>
                  <a:lnTo>
                    <a:pt x="1014" y="164"/>
                  </a:lnTo>
                  <a:lnTo>
                    <a:pt x="1044" y="184"/>
                  </a:lnTo>
                  <a:lnTo>
                    <a:pt x="1072" y="204"/>
                  </a:lnTo>
                  <a:lnTo>
                    <a:pt x="1100" y="228"/>
                  </a:lnTo>
                  <a:lnTo>
                    <a:pt x="1124" y="252"/>
                  </a:lnTo>
                  <a:lnTo>
                    <a:pt x="1150" y="278"/>
                  </a:lnTo>
                  <a:lnTo>
                    <a:pt x="1172" y="304"/>
                  </a:lnTo>
                  <a:lnTo>
                    <a:pt x="1194" y="332"/>
                  </a:lnTo>
                  <a:lnTo>
                    <a:pt x="1212" y="362"/>
                  </a:lnTo>
                  <a:lnTo>
                    <a:pt x="1230" y="392"/>
                  </a:lnTo>
                  <a:lnTo>
                    <a:pt x="1246" y="424"/>
                  </a:lnTo>
                  <a:lnTo>
                    <a:pt x="1262" y="456"/>
                  </a:lnTo>
                  <a:lnTo>
                    <a:pt x="1274" y="490"/>
                  </a:lnTo>
                  <a:lnTo>
                    <a:pt x="1274" y="490"/>
                  </a:lnTo>
                  <a:close/>
                  <a:moveTo>
                    <a:pt x="722" y="76"/>
                  </a:moveTo>
                  <a:lnTo>
                    <a:pt x="722" y="76"/>
                  </a:lnTo>
                  <a:lnTo>
                    <a:pt x="738" y="82"/>
                  </a:lnTo>
                  <a:lnTo>
                    <a:pt x="754" y="88"/>
                  </a:lnTo>
                  <a:lnTo>
                    <a:pt x="770" y="96"/>
                  </a:lnTo>
                  <a:lnTo>
                    <a:pt x="786" y="106"/>
                  </a:lnTo>
                  <a:lnTo>
                    <a:pt x="802" y="118"/>
                  </a:lnTo>
                  <a:lnTo>
                    <a:pt x="816" y="132"/>
                  </a:lnTo>
                  <a:lnTo>
                    <a:pt x="830" y="146"/>
                  </a:lnTo>
                  <a:lnTo>
                    <a:pt x="844" y="162"/>
                  </a:lnTo>
                  <a:lnTo>
                    <a:pt x="872" y="198"/>
                  </a:lnTo>
                  <a:lnTo>
                    <a:pt x="896" y="240"/>
                  </a:lnTo>
                  <a:lnTo>
                    <a:pt x="918" y="288"/>
                  </a:lnTo>
                  <a:lnTo>
                    <a:pt x="938" y="338"/>
                  </a:lnTo>
                  <a:lnTo>
                    <a:pt x="938" y="338"/>
                  </a:lnTo>
                  <a:lnTo>
                    <a:pt x="886" y="328"/>
                  </a:lnTo>
                  <a:lnTo>
                    <a:pt x="834" y="322"/>
                  </a:lnTo>
                  <a:lnTo>
                    <a:pt x="778" y="316"/>
                  </a:lnTo>
                  <a:lnTo>
                    <a:pt x="722" y="314"/>
                  </a:lnTo>
                  <a:lnTo>
                    <a:pt x="722" y="76"/>
                  </a:lnTo>
                  <a:close/>
                  <a:moveTo>
                    <a:pt x="722" y="384"/>
                  </a:moveTo>
                  <a:lnTo>
                    <a:pt x="722" y="384"/>
                  </a:lnTo>
                  <a:lnTo>
                    <a:pt x="786" y="386"/>
                  </a:lnTo>
                  <a:lnTo>
                    <a:pt x="846" y="394"/>
                  </a:lnTo>
                  <a:lnTo>
                    <a:pt x="904" y="404"/>
                  </a:lnTo>
                  <a:lnTo>
                    <a:pt x="960" y="416"/>
                  </a:lnTo>
                  <a:lnTo>
                    <a:pt x="960" y="416"/>
                  </a:lnTo>
                  <a:lnTo>
                    <a:pt x="974" y="472"/>
                  </a:lnTo>
                  <a:lnTo>
                    <a:pt x="984" y="530"/>
                  </a:lnTo>
                  <a:lnTo>
                    <a:pt x="990" y="592"/>
                  </a:lnTo>
                  <a:lnTo>
                    <a:pt x="994" y="654"/>
                  </a:lnTo>
                  <a:lnTo>
                    <a:pt x="722" y="654"/>
                  </a:lnTo>
                  <a:lnTo>
                    <a:pt x="722" y="384"/>
                  </a:lnTo>
                  <a:close/>
                  <a:moveTo>
                    <a:pt x="722" y="724"/>
                  </a:moveTo>
                  <a:lnTo>
                    <a:pt x="994" y="724"/>
                  </a:lnTo>
                  <a:lnTo>
                    <a:pt x="994" y="724"/>
                  </a:lnTo>
                  <a:lnTo>
                    <a:pt x="990" y="786"/>
                  </a:lnTo>
                  <a:lnTo>
                    <a:pt x="984" y="848"/>
                  </a:lnTo>
                  <a:lnTo>
                    <a:pt x="974" y="906"/>
                  </a:lnTo>
                  <a:lnTo>
                    <a:pt x="960" y="962"/>
                  </a:lnTo>
                  <a:lnTo>
                    <a:pt x="960" y="962"/>
                  </a:lnTo>
                  <a:lnTo>
                    <a:pt x="904" y="974"/>
                  </a:lnTo>
                  <a:lnTo>
                    <a:pt x="846" y="984"/>
                  </a:lnTo>
                  <a:lnTo>
                    <a:pt x="786" y="990"/>
                  </a:lnTo>
                  <a:lnTo>
                    <a:pt x="722" y="994"/>
                  </a:lnTo>
                  <a:lnTo>
                    <a:pt x="722" y="724"/>
                  </a:lnTo>
                  <a:close/>
                  <a:moveTo>
                    <a:pt x="722" y="1302"/>
                  </a:moveTo>
                  <a:lnTo>
                    <a:pt x="722" y="1064"/>
                  </a:lnTo>
                  <a:lnTo>
                    <a:pt x="722" y="1064"/>
                  </a:lnTo>
                  <a:lnTo>
                    <a:pt x="778" y="1060"/>
                  </a:lnTo>
                  <a:lnTo>
                    <a:pt x="834" y="1056"/>
                  </a:lnTo>
                  <a:lnTo>
                    <a:pt x="886" y="1048"/>
                  </a:lnTo>
                  <a:lnTo>
                    <a:pt x="938" y="1040"/>
                  </a:lnTo>
                  <a:lnTo>
                    <a:pt x="938" y="1040"/>
                  </a:lnTo>
                  <a:lnTo>
                    <a:pt x="918" y="1090"/>
                  </a:lnTo>
                  <a:lnTo>
                    <a:pt x="896" y="1136"/>
                  </a:lnTo>
                  <a:lnTo>
                    <a:pt x="872" y="1178"/>
                  </a:lnTo>
                  <a:lnTo>
                    <a:pt x="844" y="1216"/>
                  </a:lnTo>
                  <a:lnTo>
                    <a:pt x="830" y="1232"/>
                  </a:lnTo>
                  <a:lnTo>
                    <a:pt x="816" y="1246"/>
                  </a:lnTo>
                  <a:lnTo>
                    <a:pt x="802" y="1260"/>
                  </a:lnTo>
                  <a:lnTo>
                    <a:pt x="786" y="1272"/>
                  </a:lnTo>
                  <a:lnTo>
                    <a:pt x="770" y="1282"/>
                  </a:lnTo>
                  <a:lnTo>
                    <a:pt x="754" y="1290"/>
                  </a:lnTo>
                  <a:lnTo>
                    <a:pt x="738" y="1296"/>
                  </a:lnTo>
                  <a:lnTo>
                    <a:pt x="722" y="1302"/>
                  </a:lnTo>
                  <a:lnTo>
                    <a:pt x="722" y="1302"/>
                  </a:lnTo>
                  <a:close/>
                  <a:moveTo>
                    <a:pt x="886" y="1274"/>
                  </a:moveTo>
                  <a:lnTo>
                    <a:pt x="886" y="1274"/>
                  </a:lnTo>
                  <a:lnTo>
                    <a:pt x="906" y="1250"/>
                  </a:lnTo>
                  <a:lnTo>
                    <a:pt x="926" y="1224"/>
                  </a:lnTo>
                  <a:lnTo>
                    <a:pt x="944" y="1194"/>
                  </a:lnTo>
                  <a:lnTo>
                    <a:pt x="962" y="1164"/>
                  </a:lnTo>
                  <a:lnTo>
                    <a:pt x="978" y="1130"/>
                  </a:lnTo>
                  <a:lnTo>
                    <a:pt x="992" y="1094"/>
                  </a:lnTo>
                  <a:lnTo>
                    <a:pt x="1006" y="1058"/>
                  </a:lnTo>
                  <a:lnTo>
                    <a:pt x="1018" y="1020"/>
                  </a:lnTo>
                  <a:lnTo>
                    <a:pt x="1018" y="1020"/>
                  </a:lnTo>
                  <a:lnTo>
                    <a:pt x="1056" y="1006"/>
                  </a:lnTo>
                  <a:lnTo>
                    <a:pt x="1094" y="994"/>
                  </a:lnTo>
                  <a:lnTo>
                    <a:pt x="1128" y="978"/>
                  </a:lnTo>
                  <a:lnTo>
                    <a:pt x="1162" y="962"/>
                  </a:lnTo>
                  <a:lnTo>
                    <a:pt x="1194" y="946"/>
                  </a:lnTo>
                  <a:lnTo>
                    <a:pt x="1222" y="926"/>
                  </a:lnTo>
                  <a:lnTo>
                    <a:pt x="1250" y="908"/>
                  </a:lnTo>
                  <a:lnTo>
                    <a:pt x="1274" y="886"/>
                  </a:lnTo>
                  <a:lnTo>
                    <a:pt x="1274" y="886"/>
                  </a:lnTo>
                  <a:lnTo>
                    <a:pt x="1262" y="920"/>
                  </a:lnTo>
                  <a:lnTo>
                    <a:pt x="1246" y="954"/>
                  </a:lnTo>
                  <a:lnTo>
                    <a:pt x="1230" y="984"/>
                  </a:lnTo>
                  <a:lnTo>
                    <a:pt x="1212" y="1016"/>
                  </a:lnTo>
                  <a:lnTo>
                    <a:pt x="1194" y="1044"/>
                  </a:lnTo>
                  <a:lnTo>
                    <a:pt x="1172" y="1074"/>
                  </a:lnTo>
                  <a:lnTo>
                    <a:pt x="1150" y="1100"/>
                  </a:lnTo>
                  <a:lnTo>
                    <a:pt x="1124" y="1126"/>
                  </a:lnTo>
                  <a:lnTo>
                    <a:pt x="1100" y="1150"/>
                  </a:lnTo>
                  <a:lnTo>
                    <a:pt x="1072" y="1172"/>
                  </a:lnTo>
                  <a:lnTo>
                    <a:pt x="1044" y="1194"/>
                  </a:lnTo>
                  <a:lnTo>
                    <a:pt x="1014" y="1214"/>
                  </a:lnTo>
                  <a:lnTo>
                    <a:pt x="984" y="1232"/>
                  </a:lnTo>
                  <a:lnTo>
                    <a:pt x="952" y="1248"/>
                  </a:lnTo>
                  <a:lnTo>
                    <a:pt x="920" y="1262"/>
                  </a:lnTo>
                  <a:lnTo>
                    <a:pt x="886" y="1274"/>
                  </a:lnTo>
                  <a:lnTo>
                    <a:pt x="886" y="1274"/>
                  </a:lnTo>
                  <a:close/>
                  <a:moveTo>
                    <a:pt x="1038" y="938"/>
                  </a:moveTo>
                  <a:lnTo>
                    <a:pt x="1038" y="938"/>
                  </a:lnTo>
                  <a:lnTo>
                    <a:pt x="1048" y="888"/>
                  </a:lnTo>
                  <a:lnTo>
                    <a:pt x="1056" y="834"/>
                  </a:lnTo>
                  <a:lnTo>
                    <a:pt x="1060" y="780"/>
                  </a:lnTo>
                  <a:lnTo>
                    <a:pt x="1062" y="724"/>
                  </a:lnTo>
                  <a:lnTo>
                    <a:pt x="1300" y="724"/>
                  </a:lnTo>
                  <a:lnTo>
                    <a:pt x="1300" y="724"/>
                  </a:lnTo>
                  <a:lnTo>
                    <a:pt x="1296" y="740"/>
                  </a:lnTo>
                  <a:lnTo>
                    <a:pt x="1288" y="756"/>
                  </a:lnTo>
                  <a:lnTo>
                    <a:pt x="1280" y="772"/>
                  </a:lnTo>
                  <a:lnTo>
                    <a:pt x="1270" y="788"/>
                  </a:lnTo>
                  <a:lnTo>
                    <a:pt x="1258" y="802"/>
                  </a:lnTo>
                  <a:lnTo>
                    <a:pt x="1246" y="818"/>
                  </a:lnTo>
                  <a:lnTo>
                    <a:pt x="1230" y="832"/>
                  </a:lnTo>
                  <a:lnTo>
                    <a:pt x="1214" y="846"/>
                  </a:lnTo>
                  <a:lnTo>
                    <a:pt x="1178" y="872"/>
                  </a:lnTo>
                  <a:lnTo>
                    <a:pt x="1136" y="896"/>
                  </a:lnTo>
                  <a:lnTo>
                    <a:pt x="1090" y="918"/>
                  </a:lnTo>
                  <a:lnTo>
                    <a:pt x="1038" y="938"/>
                  </a:lnTo>
                  <a:lnTo>
                    <a:pt x="1038" y="938"/>
                  </a:lnTo>
                  <a:close/>
                  <a:moveTo>
                    <a:pt x="1062" y="654"/>
                  </a:moveTo>
                  <a:lnTo>
                    <a:pt x="1062" y="654"/>
                  </a:lnTo>
                  <a:lnTo>
                    <a:pt x="1060" y="598"/>
                  </a:lnTo>
                  <a:lnTo>
                    <a:pt x="1056" y="544"/>
                  </a:lnTo>
                  <a:lnTo>
                    <a:pt x="1048" y="490"/>
                  </a:lnTo>
                  <a:lnTo>
                    <a:pt x="1038" y="438"/>
                  </a:lnTo>
                  <a:lnTo>
                    <a:pt x="1038" y="438"/>
                  </a:lnTo>
                  <a:lnTo>
                    <a:pt x="1090" y="458"/>
                  </a:lnTo>
                  <a:lnTo>
                    <a:pt x="1136" y="480"/>
                  </a:lnTo>
                  <a:lnTo>
                    <a:pt x="1178" y="506"/>
                  </a:lnTo>
                  <a:lnTo>
                    <a:pt x="1214" y="532"/>
                  </a:lnTo>
                  <a:lnTo>
                    <a:pt x="1230" y="546"/>
                  </a:lnTo>
                  <a:lnTo>
                    <a:pt x="1246" y="560"/>
                  </a:lnTo>
                  <a:lnTo>
                    <a:pt x="1258" y="576"/>
                  </a:lnTo>
                  <a:lnTo>
                    <a:pt x="1270" y="590"/>
                  </a:lnTo>
                  <a:lnTo>
                    <a:pt x="1280" y="606"/>
                  </a:lnTo>
                  <a:lnTo>
                    <a:pt x="1288" y="622"/>
                  </a:lnTo>
                  <a:lnTo>
                    <a:pt x="1296" y="638"/>
                  </a:lnTo>
                  <a:lnTo>
                    <a:pt x="1300" y="654"/>
                  </a:lnTo>
                  <a:lnTo>
                    <a:pt x="1062" y="6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09" name="Freeform 15"/>
            <p:cNvSpPr>
              <a:spLocks/>
            </p:cNvSpPr>
            <p:nvPr/>
          </p:nvSpPr>
          <p:spPr bwMode="auto">
            <a:xfrm>
              <a:off x="3011488" y="3322638"/>
              <a:ext cx="314325" cy="317500"/>
            </a:xfrm>
            <a:custGeom>
              <a:avLst/>
              <a:gdLst>
                <a:gd name="T0" fmla="*/ 0 w 198"/>
                <a:gd name="T1" fmla="*/ 100 h 200"/>
                <a:gd name="T2" fmla="*/ 0 w 198"/>
                <a:gd name="T3" fmla="*/ 100 h 200"/>
                <a:gd name="T4" fmla="*/ 2 w 198"/>
                <a:gd name="T5" fmla="*/ 80 h 200"/>
                <a:gd name="T6" fmla="*/ 8 w 198"/>
                <a:gd name="T7" fmla="*/ 62 h 200"/>
                <a:gd name="T8" fmla="*/ 18 w 198"/>
                <a:gd name="T9" fmla="*/ 44 h 200"/>
                <a:gd name="T10" fmla="*/ 30 w 198"/>
                <a:gd name="T11" fmla="*/ 30 h 200"/>
                <a:gd name="T12" fmla="*/ 44 w 198"/>
                <a:gd name="T13" fmla="*/ 18 h 200"/>
                <a:gd name="T14" fmla="*/ 62 w 198"/>
                <a:gd name="T15" fmla="*/ 8 h 200"/>
                <a:gd name="T16" fmla="*/ 80 w 198"/>
                <a:gd name="T17" fmla="*/ 2 h 200"/>
                <a:gd name="T18" fmla="*/ 100 w 198"/>
                <a:gd name="T19" fmla="*/ 0 h 200"/>
                <a:gd name="T20" fmla="*/ 100 w 198"/>
                <a:gd name="T21" fmla="*/ 0 h 200"/>
                <a:gd name="T22" fmla="*/ 120 w 198"/>
                <a:gd name="T23" fmla="*/ 2 h 200"/>
                <a:gd name="T24" fmla="*/ 138 w 198"/>
                <a:gd name="T25" fmla="*/ 8 h 200"/>
                <a:gd name="T26" fmla="*/ 156 w 198"/>
                <a:gd name="T27" fmla="*/ 18 h 200"/>
                <a:gd name="T28" fmla="*/ 170 w 198"/>
                <a:gd name="T29" fmla="*/ 30 h 200"/>
                <a:gd name="T30" fmla="*/ 182 w 198"/>
                <a:gd name="T31" fmla="*/ 44 h 200"/>
                <a:gd name="T32" fmla="*/ 192 w 198"/>
                <a:gd name="T33" fmla="*/ 62 h 200"/>
                <a:gd name="T34" fmla="*/ 196 w 198"/>
                <a:gd name="T35" fmla="*/ 80 h 200"/>
                <a:gd name="T36" fmla="*/ 198 w 198"/>
                <a:gd name="T37" fmla="*/ 100 h 200"/>
                <a:gd name="T38" fmla="*/ 198 w 198"/>
                <a:gd name="T39" fmla="*/ 100 h 200"/>
                <a:gd name="T40" fmla="*/ 196 w 198"/>
                <a:gd name="T41" fmla="*/ 120 h 200"/>
                <a:gd name="T42" fmla="*/ 192 w 198"/>
                <a:gd name="T43" fmla="*/ 138 h 200"/>
                <a:gd name="T44" fmla="*/ 182 w 198"/>
                <a:gd name="T45" fmla="*/ 156 h 200"/>
                <a:gd name="T46" fmla="*/ 170 w 198"/>
                <a:gd name="T47" fmla="*/ 170 h 200"/>
                <a:gd name="T48" fmla="*/ 156 w 198"/>
                <a:gd name="T49" fmla="*/ 182 h 200"/>
                <a:gd name="T50" fmla="*/ 138 w 198"/>
                <a:gd name="T51" fmla="*/ 192 h 200"/>
                <a:gd name="T52" fmla="*/ 120 w 198"/>
                <a:gd name="T53" fmla="*/ 198 h 200"/>
                <a:gd name="T54" fmla="*/ 100 w 198"/>
                <a:gd name="T55" fmla="*/ 200 h 200"/>
                <a:gd name="T56" fmla="*/ 100 w 198"/>
                <a:gd name="T57" fmla="*/ 200 h 200"/>
                <a:gd name="T58" fmla="*/ 80 w 198"/>
                <a:gd name="T59" fmla="*/ 198 h 200"/>
                <a:gd name="T60" fmla="*/ 62 w 198"/>
                <a:gd name="T61" fmla="*/ 192 h 200"/>
                <a:gd name="T62" fmla="*/ 44 w 198"/>
                <a:gd name="T63" fmla="*/ 182 h 200"/>
                <a:gd name="T64" fmla="*/ 30 w 198"/>
                <a:gd name="T65" fmla="*/ 170 h 200"/>
                <a:gd name="T66" fmla="*/ 18 w 198"/>
                <a:gd name="T67" fmla="*/ 156 h 200"/>
                <a:gd name="T68" fmla="*/ 8 w 198"/>
                <a:gd name="T69" fmla="*/ 138 h 200"/>
                <a:gd name="T70" fmla="*/ 2 w 198"/>
                <a:gd name="T71" fmla="*/ 120 h 200"/>
                <a:gd name="T72" fmla="*/ 0 w 198"/>
                <a:gd name="T73" fmla="*/ 100 h 200"/>
                <a:gd name="T74" fmla="*/ 0 w 198"/>
                <a:gd name="T75" fmla="*/ 1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8" h="200">
                  <a:moveTo>
                    <a:pt x="0" y="100"/>
                  </a:moveTo>
                  <a:lnTo>
                    <a:pt x="0" y="100"/>
                  </a:lnTo>
                  <a:lnTo>
                    <a:pt x="2" y="80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4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20" y="2"/>
                  </a:lnTo>
                  <a:lnTo>
                    <a:pt x="138" y="8"/>
                  </a:lnTo>
                  <a:lnTo>
                    <a:pt x="156" y="18"/>
                  </a:lnTo>
                  <a:lnTo>
                    <a:pt x="170" y="30"/>
                  </a:lnTo>
                  <a:lnTo>
                    <a:pt x="182" y="44"/>
                  </a:lnTo>
                  <a:lnTo>
                    <a:pt x="192" y="62"/>
                  </a:lnTo>
                  <a:lnTo>
                    <a:pt x="196" y="80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6" y="120"/>
                  </a:lnTo>
                  <a:lnTo>
                    <a:pt x="192" y="138"/>
                  </a:lnTo>
                  <a:lnTo>
                    <a:pt x="182" y="156"/>
                  </a:lnTo>
                  <a:lnTo>
                    <a:pt x="170" y="170"/>
                  </a:lnTo>
                  <a:lnTo>
                    <a:pt x="156" y="182"/>
                  </a:lnTo>
                  <a:lnTo>
                    <a:pt x="138" y="192"/>
                  </a:lnTo>
                  <a:lnTo>
                    <a:pt x="120" y="198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80" y="198"/>
                  </a:lnTo>
                  <a:lnTo>
                    <a:pt x="62" y="192"/>
                  </a:lnTo>
                  <a:lnTo>
                    <a:pt x="44" y="182"/>
                  </a:lnTo>
                  <a:lnTo>
                    <a:pt x="30" y="170"/>
                  </a:lnTo>
                  <a:lnTo>
                    <a:pt x="18" y="156"/>
                  </a:lnTo>
                  <a:lnTo>
                    <a:pt x="8" y="138"/>
                  </a:lnTo>
                  <a:lnTo>
                    <a:pt x="2" y="120"/>
                  </a:lnTo>
                  <a:lnTo>
                    <a:pt x="0" y="10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0" name="Freeform 16"/>
            <p:cNvSpPr>
              <a:spLocks/>
            </p:cNvSpPr>
            <p:nvPr/>
          </p:nvSpPr>
          <p:spPr bwMode="auto">
            <a:xfrm>
              <a:off x="4033838" y="3325813"/>
              <a:ext cx="330200" cy="333375"/>
            </a:xfrm>
            <a:custGeom>
              <a:avLst/>
              <a:gdLst>
                <a:gd name="T0" fmla="*/ 0 w 208"/>
                <a:gd name="T1" fmla="*/ 104 h 210"/>
                <a:gd name="T2" fmla="*/ 0 w 208"/>
                <a:gd name="T3" fmla="*/ 104 h 210"/>
                <a:gd name="T4" fmla="*/ 2 w 208"/>
                <a:gd name="T5" fmla="*/ 84 h 210"/>
                <a:gd name="T6" fmla="*/ 8 w 208"/>
                <a:gd name="T7" fmla="*/ 64 h 210"/>
                <a:gd name="T8" fmla="*/ 18 w 208"/>
                <a:gd name="T9" fmla="*/ 46 h 210"/>
                <a:gd name="T10" fmla="*/ 30 w 208"/>
                <a:gd name="T11" fmla="*/ 30 h 210"/>
                <a:gd name="T12" fmla="*/ 46 w 208"/>
                <a:gd name="T13" fmla="*/ 18 h 210"/>
                <a:gd name="T14" fmla="*/ 64 w 208"/>
                <a:gd name="T15" fmla="*/ 8 h 210"/>
                <a:gd name="T16" fmla="*/ 84 w 208"/>
                <a:gd name="T17" fmla="*/ 2 h 210"/>
                <a:gd name="T18" fmla="*/ 104 w 208"/>
                <a:gd name="T19" fmla="*/ 0 h 210"/>
                <a:gd name="T20" fmla="*/ 104 w 208"/>
                <a:gd name="T21" fmla="*/ 0 h 210"/>
                <a:gd name="T22" fmla="*/ 126 w 208"/>
                <a:gd name="T23" fmla="*/ 2 h 210"/>
                <a:gd name="T24" fmla="*/ 144 w 208"/>
                <a:gd name="T25" fmla="*/ 8 h 210"/>
                <a:gd name="T26" fmla="*/ 162 w 208"/>
                <a:gd name="T27" fmla="*/ 18 h 210"/>
                <a:gd name="T28" fmla="*/ 178 w 208"/>
                <a:gd name="T29" fmla="*/ 30 h 210"/>
                <a:gd name="T30" fmla="*/ 190 w 208"/>
                <a:gd name="T31" fmla="*/ 46 h 210"/>
                <a:gd name="T32" fmla="*/ 200 w 208"/>
                <a:gd name="T33" fmla="*/ 64 h 210"/>
                <a:gd name="T34" fmla="*/ 206 w 208"/>
                <a:gd name="T35" fmla="*/ 84 h 210"/>
                <a:gd name="T36" fmla="*/ 208 w 208"/>
                <a:gd name="T37" fmla="*/ 104 h 210"/>
                <a:gd name="T38" fmla="*/ 208 w 208"/>
                <a:gd name="T39" fmla="*/ 104 h 210"/>
                <a:gd name="T40" fmla="*/ 206 w 208"/>
                <a:gd name="T41" fmla="*/ 126 h 210"/>
                <a:gd name="T42" fmla="*/ 200 w 208"/>
                <a:gd name="T43" fmla="*/ 146 h 210"/>
                <a:gd name="T44" fmla="*/ 190 w 208"/>
                <a:gd name="T45" fmla="*/ 164 h 210"/>
                <a:gd name="T46" fmla="*/ 178 w 208"/>
                <a:gd name="T47" fmla="*/ 178 h 210"/>
                <a:gd name="T48" fmla="*/ 162 w 208"/>
                <a:gd name="T49" fmla="*/ 192 h 210"/>
                <a:gd name="T50" fmla="*/ 144 w 208"/>
                <a:gd name="T51" fmla="*/ 200 h 210"/>
                <a:gd name="T52" fmla="*/ 126 w 208"/>
                <a:gd name="T53" fmla="*/ 208 h 210"/>
                <a:gd name="T54" fmla="*/ 104 w 208"/>
                <a:gd name="T55" fmla="*/ 210 h 210"/>
                <a:gd name="T56" fmla="*/ 104 w 208"/>
                <a:gd name="T57" fmla="*/ 210 h 210"/>
                <a:gd name="T58" fmla="*/ 84 w 208"/>
                <a:gd name="T59" fmla="*/ 208 h 210"/>
                <a:gd name="T60" fmla="*/ 64 w 208"/>
                <a:gd name="T61" fmla="*/ 200 h 210"/>
                <a:gd name="T62" fmla="*/ 46 w 208"/>
                <a:gd name="T63" fmla="*/ 192 h 210"/>
                <a:gd name="T64" fmla="*/ 30 w 208"/>
                <a:gd name="T65" fmla="*/ 178 h 210"/>
                <a:gd name="T66" fmla="*/ 18 w 208"/>
                <a:gd name="T67" fmla="*/ 164 h 210"/>
                <a:gd name="T68" fmla="*/ 8 w 208"/>
                <a:gd name="T69" fmla="*/ 146 h 210"/>
                <a:gd name="T70" fmla="*/ 2 w 208"/>
                <a:gd name="T71" fmla="*/ 126 h 210"/>
                <a:gd name="T72" fmla="*/ 0 w 208"/>
                <a:gd name="T73" fmla="*/ 104 h 210"/>
                <a:gd name="T74" fmla="*/ 0 w 208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0" y="104"/>
                  </a:move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6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78"/>
                  </a:lnTo>
                  <a:lnTo>
                    <a:pt x="162" y="192"/>
                  </a:lnTo>
                  <a:lnTo>
                    <a:pt x="144" y="200"/>
                  </a:lnTo>
                  <a:lnTo>
                    <a:pt x="126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0" y="178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1" name="Freeform 17"/>
            <p:cNvSpPr>
              <a:spLocks/>
            </p:cNvSpPr>
            <p:nvPr/>
          </p:nvSpPr>
          <p:spPr bwMode="auto">
            <a:xfrm>
              <a:off x="1960563" y="3325813"/>
              <a:ext cx="333375" cy="333375"/>
            </a:xfrm>
            <a:custGeom>
              <a:avLst/>
              <a:gdLst>
                <a:gd name="T0" fmla="*/ 0 w 210"/>
                <a:gd name="T1" fmla="*/ 104 h 210"/>
                <a:gd name="T2" fmla="*/ 0 w 210"/>
                <a:gd name="T3" fmla="*/ 104 h 210"/>
                <a:gd name="T4" fmla="*/ 4 w 210"/>
                <a:gd name="T5" fmla="*/ 84 h 210"/>
                <a:gd name="T6" fmla="*/ 10 w 210"/>
                <a:gd name="T7" fmla="*/ 64 h 210"/>
                <a:gd name="T8" fmla="*/ 18 w 210"/>
                <a:gd name="T9" fmla="*/ 46 h 210"/>
                <a:gd name="T10" fmla="*/ 32 w 210"/>
                <a:gd name="T11" fmla="*/ 30 h 210"/>
                <a:gd name="T12" fmla="*/ 46 w 210"/>
                <a:gd name="T13" fmla="*/ 18 h 210"/>
                <a:gd name="T14" fmla="*/ 64 w 210"/>
                <a:gd name="T15" fmla="*/ 8 h 210"/>
                <a:gd name="T16" fmla="*/ 84 w 210"/>
                <a:gd name="T17" fmla="*/ 2 h 210"/>
                <a:gd name="T18" fmla="*/ 106 w 210"/>
                <a:gd name="T19" fmla="*/ 0 h 210"/>
                <a:gd name="T20" fmla="*/ 106 w 210"/>
                <a:gd name="T21" fmla="*/ 0 h 210"/>
                <a:gd name="T22" fmla="*/ 126 w 210"/>
                <a:gd name="T23" fmla="*/ 2 h 210"/>
                <a:gd name="T24" fmla="*/ 146 w 210"/>
                <a:gd name="T25" fmla="*/ 8 h 210"/>
                <a:gd name="T26" fmla="*/ 164 w 210"/>
                <a:gd name="T27" fmla="*/ 18 h 210"/>
                <a:gd name="T28" fmla="*/ 180 w 210"/>
                <a:gd name="T29" fmla="*/ 30 h 210"/>
                <a:gd name="T30" fmla="*/ 192 w 210"/>
                <a:gd name="T31" fmla="*/ 46 h 210"/>
                <a:gd name="T32" fmla="*/ 202 w 210"/>
                <a:gd name="T33" fmla="*/ 64 h 210"/>
                <a:gd name="T34" fmla="*/ 208 w 210"/>
                <a:gd name="T35" fmla="*/ 84 h 210"/>
                <a:gd name="T36" fmla="*/ 210 w 210"/>
                <a:gd name="T37" fmla="*/ 104 h 210"/>
                <a:gd name="T38" fmla="*/ 210 w 210"/>
                <a:gd name="T39" fmla="*/ 104 h 210"/>
                <a:gd name="T40" fmla="*/ 208 w 210"/>
                <a:gd name="T41" fmla="*/ 126 h 210"/>
                <a:gd name="T42" fmla="*/ 202 w 210"/>
                <a:gd name="T43" fmla="*/ 146 h 210"/>
                <a:gd name="T44" fmla="*/ 192 w 210"/>
                <a:gd name="T45" fmla="*/ 164 h 210"/>
                <a:gd name="T46" fmla="*/ 180 w 210"/>
                <a:gd name="T47" fmla="*/ 178 h 210"/>
                <a:gd name="T48" fmla="*/ 164 w 210"/>
                <a:gd name="T49" fmla="*/ 192 h 210"/>
                <a:gd name="T50" fmla="*/ 146 w 210"/>
                <a:gd name="T51" fmla="*/ 200 h 210"/>
                <a:gd name="T52" fmla="*/ 126 w 210"/>
                <a:gd name="T53" fmla="*/ 208 h 210"/>
                <a:gd name="T54" fmla="*/ 106 w 210"/>
                <a:gd name="T55" fmla="*/ 210 h 210"/>
                <a:gd name="T56" fmla="*/ 106 w 210"/>
                <a:gd name="T57" fmla="*/ 210 h 210"/>
                <a:gd name="T58" fmla="*/ 84 w 210"/>
                <a:gd name="T59" fmla="*/ 208 h 210"/>
                <a:gd name="T60" fmla="*/ 64 w 210"/>
                <a:gd name="T61" fmla="*/ 200 h 210"/>
                <a:gd name="T62" fmla="*/ 46 w 210"/>
                <a:gd name="T63" fmla="*/ 192 h 210"/>
                <a:gd name="T64" fmla="*/ 32 w 210"/>
                <a:gd name="T65" fmla="*/ 178 h 210"/>
                <a:gd name="T66" fmla="*/ 18 w 210"/>
                <a:gd name="T67" fmla="*/ 164 h 210"/>
                <a:gd name="T68" fmla="*/ 10 w 210"/>
                <a:gd name="T69" fmla="*/ 146 h 210"/>
                <a:gd name="T70" fmla="*/ 4 w 210"/>
                <a:gd name="T71" fmla="*/ 126 h 210"/>
                <a:gd name="T72" fmla="*/ 0 w 210"/>
                <a:gd name="T73" fmla="*/ 104 h 210"/>
                <a:gd name="T74" fmla="*/ 0 w 210"/>
                <a:gd name="T75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0" h="210">
                  <a:moveTo>
                    <a:pt x="0" y="104"/>
                  </a:moveTo>
                  <a:lnTo>
                    <a:pt x="0" y="104"/>
                  </a:lnTo>
                  <a:lnTo>
                    <a:pt x="4" y="84"/>
                  </a:lnTo>
                  <a:lnTo>
                    <a:pt x="10" y="64"/>
                  </a:lnTo>
                  <a:lnTo>
                    <a:pt x="18" y="46"/>
                  </a:lnTo>
                  <a:lnTo>
                    <a:pt x="32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4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26" y="2"/>
                  </a:lnTo>
                  <a:lnTo>
                    <a:pt x="146" y="8"/>
                  </a:lnTo>
                  <a:lnTo>
                    <a:pt x="164" y="18"/>
                  </a:lnTo>
                  <a:lnTo>
                    <a:pt x="180" y="30"/>
                  </a:lnTo>
                  <a:lnTo>
                    <a:pt x="192" y="46"/>
                  </a:lnTo>
                  <a:lnTo>
                    <a:pt x="202" y="64"/>
                  </a:lnTo>
                  <a:lnTo>
                    <a:pt x="208" y="84"/>
                  </a:lnTo>
                  <a:lnTo>
                    <a:pt x="210" y="104"/>
                  </a:lnTo>
                  <a:lnTo>
                    <a:pt x="210" y="104"/>
                  </a:lnTo>
                  <a:lnTo>
                    <a:pt x="208" y="126"/>
                  </a:lnTo>
                  <a:lnTo>
                    <a:pt x="202" y="146"/>
                  </a:lnTo>
                  <a:lnTo>
                    <a:pt x="192" y="164"/>
                  </a:lnTo>
                  <a:lnTo>
                    <a:pt x="180" y="178"/>
                  </a:lnTo>
                  <a:lnTo>
                    <a:pt x="164" y="192"/>
                  </a:lnTo>
                  <a:lnTo>
                    <a:pt x="146" y="200"/>
                  </a:lnTo>
                  <a:lnTo>
                    <a:pt x="126" y="208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4" y="208"/>
                  </a:lnTo>
                  <a:lnTo>
                    <a:pt x="64" y="200"/>
                  </a:lnTo>
                  <a:lnTo>
                    <a:pt x="46" y="192"/>
                  </a:lnTo>
                  <a:lnTo>
                    <a:pt x="32" y="178"/>
                  </a:lnTo>
                  <a:lnTo>
                    <a:pt x="18" y="164"/>
                  </a:lnTo>
                  <a:lnTo>
                    <a:pt x="10" y="146"/>
                  </a:lnTo>
                  <a:lnTo>
                    <a:pt x="4" y="126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2" name="Freeform 18"/>
            <p:cNvSpPr>
              <a:spLocks/>
            </p:cNvSpPr>
            <p:nvPr/>
          </p:nvSpPr>
          <p:spPr bwMode="auto">
            <a:xfrm>
              <a:off x="2998788" y="4360863"/>
              <a:ext cx="330200" cy="333375"/>
            </a:xfrm>
            <a:custGeom>
              <a:avLst/>
              <a:gdLst>
                <a:gd name="T0" fmla="*/ 104 w 208"/>
                <a:gd name="T1" fmla="*/ 0 h 210"/>
                <a:gd name="T2" fmla="*/ 104 w 208"/>
                <a:gd name="T3" fmla="*/ 0 h 210"/>
                <a:gd name="T4" fmla="*/ 124 w 208"/>
                <a:gd name="T5" fmla="*/ 2 h 210"/>
                <a:gd name="T6" fmla="*/ 144 w 208"/>
                <a:gd name="T7" fmla="*/ 10 h 210"/>
                <a:gd name="T8" fmla="*/ 162 w 208"/>
                <a:gd name="T9" fmla="*/ 18 h 210"/>
                <a:gd name="T10" fmla="*/ 178 w 208"/>
                <a:gd name="T11" fmla="*/ 32 h 210"/>
                <a:gd name="T12" fmla="*/ 190 w 208"/>
                <a:gd name="T13" fmla="*/ 46 h 210"/>
                <a:gd name="T14" fmla="*/ 200 w 208"/>
                <a:gd name="T15" fmla="*/ 64 h 210"/>
                <a:gd name="T16" fmla="*/ 206 w 208"/>
                <a:gd name="T17" fmla="*/ 84 h 210"/>
                <a:gd name="T18" fmla="*/ 208 w 208"/>
                <a:gd name="T19" fmla="*/ 106 h 210"/>
                <a:gd name="T20" fmla="*/ 208 w 208"/>
                <a:gd name="T21" fmla="*/ 106 h 210"/>
                <a:gd name="T22" fmla="*/ 206 w 208"/>
                <a:gd name="T23" fmla="*/ 126 h 210"/>
                <a:gd name="T24" fmla="*/ 200 w 208"/>
                <a:gd name="T25" fmla="*/ 146 h 210"/>
                <a:gd name="T26" fmla="*/ 190 w 208"/>
                <a:gd name="T27" fmla="*/ 164 h 210"/>
                <a:gd name="T28" fmla="*/ 178 w 208"/>
                <a:gd name="T29" fmla="*/ 180 h 210"/>
                <a:gd name="T30" fmla="*/ 162 w 208"/>
                <a:gd name="T31" fmla="*/ 192 h 210"/>
                <a:gd name="T32" fmla="*/ 144 w 208"/>
                <a:gd name="T33" fmla="*/ 202 h 210"/>
                <a:gd name="T34" fmla="*/ 124 w 208"/>
                <a:gd name="T35" fmla="*/ 208 h 210"/>
                <a:gd name="T36" fmla="*/ 104 w 208"/>
                <a:gd name="T37" fmla="*/ 210 h 210"/>
                <a:gd name="T38" fmla="*/ 104 w 208"/>
                <a:gd name="T39" fmla="*/ 210 h 210"/>
                <a:gd name="T40" fmla="*/ 82 w 208"/>
                <a:gd name="T41" fmla="*/ 208 h 210"/>
                <a:gd name="T42" fmla="*/ 64 w 208"/>
                <a:gd name="T43" fmla="*/ 202 h 210"/>
                <a:gd name="T44" fmla="*/ 46 w 208"/>
                <a:gd name="T45" fmla="*/ 192 h 210"/>
                <a:gd name="T46" fmla="*/ 30 w 208"/>
                <a:gd name="T47" fmla="*/ 180 h 210"/>
                <a:gd name="T48" fmla="*/ 18 w 208"/>
                <a:gd name="T49" fmla="*/ 164 h 210"/>
                <a:gd name="T50" fmla="*/ 8 w 208"/>
                <a:gd name="T51" fmla="*/ 146 h 210"/>
                <a:gd name="T52" fmla="*/ 2 w 208"/>
                <a:gd name="T53" fmla="*/ 126 h 210"/>
                <a:gd name="T54" fmla="*/ 0 w 208"/>
                <a:gd name="T55" fmla="*/ 106 h 210"/>
                <a:gd name="T56" fmla="*/ 0 w 208"/>
                <a:gd name="T57" fmla="*/ 106 h 210"/>
                <a:gd name="T58" fmla="*/ 2 w 208"/>
                <a:gd name="T59" fmla="*/ 84 h 210"/>
                <a:gd name="T60" fmla="*/ 8 w 208"/>
                <a:gd name="T61" fmla="*/ 64 h 210"/>
                <a:gd name="T62" fmla="*/ 18 w 208"/>
                <a:gd name="T63" fmla="*/ 46 h 210"/>
                <a:gd name="T64" fmla="*/ 30 w 208"/>
                <a:gd name="T65" fmla="*/ 32 h 210"/>
                <a:gd name="T66" fmla="*/ 46 w 208"/>
                <a:gd name="T67" fmla="*/ 18 h 210"/>
                <a:gd name="T68" fmla="*/ 64 w 208"/>
                <a:gd name="T69" fmla="*/ 10 h 210"/>
                <a:gd name="T70" fmla="*/ 82 w 208"/>
                <a:gd name="T71" fmla="*/ 2 h 210"/>
                <a:gd name="T72" fmla="*/ 104 w 208"/>
                <a:gd name="T73" fmla="*/ 0 h 210"/>
                <a:gd name="T74" fmla="*/ 104 w 208"/>
                <a:gd name="T7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10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10"/>
                  </a:lnTo>
                  <a:lnTo>
                    <a:pt x="162" y="18"/>
                  </a:lnTo>
                  <a:lnTo>
                    <a:pt x="178" y="32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6"/>
                  </a:lnTo>
                  <a:lnTo>
                    <a:pt x="208" y="106"/>
                  </a:lnTo>
                  <a:lnTo>
                    <a:pt x="206" y="126"/>
                  </a:lnTo>
                  <a:lnTo>
                    <a:pt x="200" y="146"/>
                  </a:lnTo>
                  <a:lnTo>
                    <a:pt x="190" y="164"/>
                  </a:lnTo>
                  <a:lnTo>
                    <a:pt x="178" y="180"/>
                  </a:lnTo>
                  <a:lnTo>
                    <a:pt x="162" y="192"/>
                  </a:lnTo>
                  <a:lnTo>
                    <a:pt x="144" y="202"/>
                  </a:lnTo>
                  <a:lnTo>
                    <a:pt x="124" y="208"/>
                  </a:lnTo>
                  <a:lnTo>
                    <a:pt x="104" y="210"/>
                  </a:lnTo>
                  <a:lnTo>
                    <a:pt x="104" y="210"/>
                  </a:lnTo>
                  <a:lnTo>
                    <a:pt x="82" y="208"/>
                  </a:lnTo>
                  <a:lnTo>
                    <a:pt x="64" y="202"/>
                  </a:lnTo>
                  <a:lnTo>
                    <a:pt x="46" y="192"/>
                  </a:lnTo>
                  <a:lnTo>
                    <a:pt x="30" y="180"/>
                  </a:lnTo>
                  <a:lnTo>
                    <a:pt x="18" y="164"/>
                  </a:lnTo>
                  <a:lnTo>
                    <a:pt x="8" y="146"/>
                  </a:lnTo>
                  <a:lnTo>
                    <a:pt x="2" y="126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2"/>
                  </a:lnTo>
                  <a:lnTo>
                    <a:pt x="46" y="18"/>
                  </a:lnTo>
                  <a:lnTo>
                    <a:pt x="64" y="10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13" name="Freeform 19"/>
            <p:cNvSpPr>
              <a:spLocks/>
            </p:cNvSpPr>
            <p:nvPr/>
          </p:nvSpPr>
          <p:spPr bwMode="auto">
            <a:xfrm>
              <a:off x="2998788" y="2290763"/>
              <a:ext cx="330200" cy="330200"/>
            </a:xfrm>
            <a:custGeom>
              <a:avLst/>
              <a:gdLst>
                <a:gd name="T0" fmla="*/ 104 w 208"/>
                <a:gd name="T1" fmla="*/ 0 h 208"/>
                <a:gd name="T2" fmla="*/ 104 w 208"/>
                <a:gd name="T3" fmla="*/ 0 h 208"/>
                <a:gd name="T4" fmla="*/ 124 w 208"/>
                <a:gd name="T5" fmla="*/ 2 h 208"/>
                <a:gd name="T6" fmla="*/ 144 w 208"/>
                <a:gd name="T7" fmla="*/ 8 h 208"/>
                <a:gd name="T8" fmla="*/ 162 w 208"/>
                <a:gd name="T9" fmla="*/ 18 h 208"/>
                <a:gd name="T10" fmla="*/ 178 w 208"/>
                <a:gd name="T11" fmla="*/ 30 h 208"/>
                <a:gd name="T12" fmla="*/ 190 w 208"/>
                <a:gd name="T13" fmla="*/ 46 h 208"/>
                <a:gd name="T14" fmla="*/ 200 w 208"/>
                <a:gd name="T15" fmla="*/ 64 h 208"/>
                <a:gd name="T16" fmla="*/ 206 w 208"/>
                <a:gd name="T17" fmla="*/ 84 h 208"/>
                <a:gd name="T18" fmla="*/ 208 w 208"/>
                <a:gd name="T19" fmla="*/ 104 h 208"/>
                <a:gd name="T20" fmla="*/ 208 w 208"/>
                <a:gd name="T21" fmla="*/ 104 h 208"/>
                <a:gd name="T22" fmla="*/ 206 w 208"/>
                <a:gd name="T23" fmla="*/ 126 h 208"/>
                <a:gd name="T24" fmla="*/ 200 w 208"/>
                <a:gd name="T25" fmla="*/ 144 h 208"/>
                <a:gd name="T26" fmla="*/ 190 w 208"/>
                <a:gd name="T27" fmla="*/ 162 h 208"/>
                <a:gd name="T28" fmla="*/ 178 w 208"/>
                <a:gd name="T29" fmla="*/ 178 h 208"/>
                <a:gd name="T30" fmla="*/ 162 w 208"/>
                <a:gd name="T31" fmla="*/ 190 h 208"/>
                <a:gd name="T32" fmla="*/ 144 w 208"/>
                <a:gd name="T33" fmla="*/ 200 h 208"/>
                <a:gd name="T34" fmla="*/ 124 w 208"/>
                <a:gd name="T35" fmla="*/ 206 h 208"/>
                <a:gd name="T36" fmla="*/ 104 w 208"/>
                <a:gd name="T37" fmla="*/ 208 h 208"/>
                <a:gd name="T38" fmla="*/ 104 w 208"/>
                <a:gd name="T39" fmla="*/ 208 h 208"/>
                <a:gd name="T40" fmla="*/ 82 w 208"/>
                <a:gd name="T41" fmla="*/ 206 h 208"/>
                <a:gd name="T42" fmla="*/ 64 w 208"/>
                <a:gd name="T43" fmla="*/ 200 h 208"/>
                <a:gd name="T44" fmla="*/ 46 w 208"/>
                <a:gd name="T45" fmla="*/ 190 h 208"/>
                <a:gd name="T46" fmla="*/ 30 w 208"/>
                <a:gd name="T47" fmla="*/ 178 h 208"/>
                <a:gd name="T48" fmla="*/ 18 w 208"/>
                <a:gd name="T49" fmla="*/ 162 h 208"/>
                <a:gd name="T50" fmla="*/ 8 w 208"/>
                <a:gd name="T51" fmla="*/ 144 h 208"/>
                <a:gd name="T52" fmla="*/ 2 w 208"/>
                <a:gd name="T53" fmla="*/ 126 h 208"/>
                <a:gd name="T54" fmla="*/ 0 w 208"/>
                <a:gd name="T55" fmla="*/ 104 h 208"/>
                <a:gd name="T56" fmla="*/ 0 w 208"/>
                <a:gd name="T57" fmla="*/ 104 h 208"/>
                <a:gd name="T58" fmla="*/ 2 w 208"/>
                <a:gd name="T59" fmla="*/ 84 h 208"/>
                <a:gd name="T60" fmla="*/ 8 w 208"/>
                <a:gd name="T61" fmla="*/ 64 h 208"/>
                <a:gd name="T62" fmla="*/ 18 w 208"/>
                <a:gd name="T63" fmla="*/ 46 h 208"/>
                <a:gd name="T64" fmla="*/ 30 w 208"/>
                <a:gd name="T65" fmla="*/ 30 h 208"/>
                <a:gd name="T66" fmla="*/ 46 w 208"/>
                <a:gd name="T67" fmla="*/ 18 h 208"/>
                <a:gd name="T68" fmla="*/ 64 w 208"/>
                <a:gd name="T69" fmla="*/ 8 h 208"/>
                <a:gd name="T70" fmla="*/ 82 w 208"/>
                <a:gd name="T71" fmla="*/ 2 h 208"/>
                <a:gd name="T72" fmla="*/ 104 w 208"/>
                <a:gd name="T73" fmla="*/ 0 h 208"/>
                <a:gd name="T74" fmla="*/ 104 w 208"/>
                <a:gd name="T7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8">
                  <a:moveTo>
                    <a:pt x="104" y="0"/>
                  </a:moveTo>
                  <a:lnTo>
                    <a:pt x="104" y="0"/>
                  </a:lnTo>
                  <a:lnTo>
                    <a:pt x="124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8" y="30"/>
                  </a:lnTo>
                  <a:lnTo>
                    <a:pt x="190" y="46"/>
                  </a:lnTo>
                  <a:lnTo>
                    <a:pt x="200" y="64"/>
                  </a:lnTo>
                  <a:lnTo>
                    <a:pt x="206" y="84"/>
                  </a:lnTo>
                  <a:lnTo>
                    <a:pt x="208" y="104"/>
                  </a:lnTo>
                  <a:lnTo>
                    <a:pt x="208" y="104"/>
                  </a:lnTo>
                  <a:lnTo>
                    <a:pt x="206" y="126"/>
                  </a:lnTo>
                  <a:lnTo>
                    <a:pt x="200" y="144"/>
                  </a:lnTo>
                  <a:lnTo>
                    <a:pt x="190" y="162"/>
                  </a:lnTo>
                  <a:lnTo>
                    <a:pt x="178" y="178"/>
                  </a:lnTo>
                  <a:lnTo>
                    <a:pt x="162" y="190"/>
                  </a:lnTo>
                  <a:lnTo>
                    <a:pt x="144" y="200"/>
                  </a:lnTo>
                  <a:lnTo>
                    <a:pt x="12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82" y="206"/>
                  </a:lnTo>
                  <a:lnTo>
                    <a:pt x="64" y="200"/>
                  </a:lnTo>
                  <a:lnTo>
                    <a:pt x="46" y="190"/>
                  </a:lnTo>
                  <a:lnTo>
                    <a:pt x="30" y="178"/>
                  </a:lnTo>
                  <a:lnTo>
                    <a:pt x="18" y="162"/>
                  </a:lnTo>
                  <a:lnTo>
                    <a:pt x="8" y="144"/>
                  </a:lnTo>
                  <a:lnTo>
                    <a:pt x="2" y="12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2" y="84"/>
                  </a:lnTo>
                  <a:lnTo>
                    <a:pt x="8" y="64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5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25" name="대각선 방향의 모서리가 둥근 사각형 24"/>
          <p:cNvSpPr/>
          <p:nvPr/>
        </p:nvSpPr>
        <p:spPr>
          <a:xfrm>
            <a:off x="73166" y="842944"/>
            <a:ext cx="3346706" cy="343009"/>
          </a:xfrm>
          <a:prstGeom prst="round2DiagRect">
            <a:avLst>
              <a:gd name="adj1" fmla="val 8376"/>
              <a:gd name="adj2" fmla="val 9343"/>
            </a:avLst>
          </a:prstGeom>
          <a:solidFill>
            <a:srgbClr val="0033CC"/>
          </a:solidFill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  <a:latin typeface="HY헤드라인M"/>
                <a:ea typeface="HY헤드라인M"/>
              </a:rPr>
              <a:t>산업계에서 코드 디버그를 위해 활용</a:t>
            </a:r>
            <a:endParaRPr lang="en-US" altLang="ko-KR" sz="14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대각선 방향의 모서리가 둥근 사각형 27"/>
          <p:cNvSpPr/>
          <p:nvPr/>
        </p:nvSpPr>
        <p:spPr>
          <a:xfrm>
            <a:off x="564090" y="1412776"/>
            <a:ext cx="3240627" cy="438314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활용법 등 </a:t>
            </a:r>
            <a:r>
              <a:rPr lang="ko-KR" altLang="en-US" sz="1400" dirty="0" err="1" smtClean="0">
                <a:solidFill>
                  <a:schemeClr val="tx1"/>
                </a:solidFill>
                <a:latin typeface="HY헤드라인M"/>
                <a:ea typeface="HY헤드라인M"/>
              </a:rPr>
              <a:t>발표시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/>
                <a:ea typeface="HY헤드라인M"/>
              </a:rPr>
              <a:t> 설명 </a:t>
            </a:r>
            <a:endParaRPr lang="en-US" altLang="ko-KR" sz="14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63240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대각선 방향의 모서리가 둥근 사각형 42"/>
          <p:cNvSpPr/>
          <p:nvPr/>
        </p:nvSpPr>
        <p:spPr>
          <a:xfrm>
            <a:off x="1259632" y="1898210"/>
            <a:ext cx="6840760" cy="2826934"/>
          </a:xfrm>
          <a:prstGeom prst="round2DiagRect">
            <a:avLst>
              <a:gd name="adj1" fmla="val 8376"/>
              <a:gd name="adj2" fmla="val 9343"/>
            </a:avLst>
          </a:prstGeom>
          <a:noFill/>
          <a:ln w="127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dist">
              <a:spcBef>
                <a:spcPct val="50000"/>
              </a:spcBef>
              <a:defRPr lang="ko-KR" altLang="en-US"/>
            </a:pPr>
            <a:r>
              <a:rPr lang="ko-KR" altLang="en-US" sz="4800" dirty="0" smtClean="0">
                <a:solidFill>
                  <a:schemeClr val="tx1"/>
                </a:solidFill>
                <a:latin typeface="HY헤드라인M"/>
                <a:ea typeface="HY헤드라인M"/>
              </a:rPr>
              <a:t>감사합니다</a:t>
            </a:r>
            <a:r>
              <a:rPr lang="en-US" altLang="ko-KR" sz="4800" dirty="0" smtClean="0">
                <a:solidFill>
                  <a:schemeClr val="tx1"/>
                </a:solidFill>
                <a:latin typeface="HY헤드라인M"/>
                <a:ea typeface="HY헤드라인M"/>
              </a:rPr>
              <a:t>!</a:t>
            </a:r>
            <a:endParaRPr lang="en-US" altLang="ko-KR" sz="4800" dirty="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225871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37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37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9144000" cy="4533900"/>
          </a:xfrm>
          <a:custGeom>
            <a:avLst/>
            <a:gdLst>
              <a:gd name="connsiteX0" fmla="*/ 0 w 9144000"/>
              <a:gd name="connsiteY0" fmla="*/ 0 h 4533900"/>
              <a:gd name="connsiteX1" fmla="*/ 6877050 w 9144000"/>
              <a:gd name="connsiteY1" fmla="*/ 0 h 4533900"/>
              <a:gd name="connsiteX2" fmla="*/ 9144000 w 9144000"/>
              <a:gd name="connsiteY2" fmla="*/ 2266950 h 4533900"/>
              <a:gd name="connsiteX3" fmla="*/ 6877050 w 9144000"/>
              <a:gd name="connsiteY3" fmla="*/ 4533900 h 4533900"/>
              <a:gd name="connsiteX4" fmla="*/ 0 w 9144000"/>
              <a:gd name="connsiteY4" fmla="*/ 4533900 h 4533900"/>
              <a:gd name="connsiteX5" fmla="*/ 0 w 9144000"/>
              <a:gd name="connsiteY5" fmla="*/ 0 h 4533900"/>
              <a:gd name="connsiteX0" fmla="*/ 0 w 9144000"/>
              <a:gd name="connsiteY0" fmla="*/ 0 h 4533900"/>
              <a:gd name="connsiteX1" fmla="*/ 6877050 w 9144000"/>
              <a:gd name="connsiteY1" fmla="*/ 0 h 4533900"/>
              <a:gd name="connsiteX2" fmla="*/ 9144000 w 9144000"/>
              <a:gd name="connsiteY2" fmla="*/ 2266950 h 4533900"/>
              <a:gd name="connsiteX3" fmla="*/ 6877050 w 9144000"/>
              <a:gd name="connsiteY3" fmla="*/ 4533900 h 4533900"/>
              <a:gd name="connsiteX4" fmla="*/ 0 w 9144000"/>
              <a:gd name="connsiteY4" fmla="*/ 4533900 h 4533900"/>
              <a:gd name="connsiteX5" fmla="*/ 0 w 9144000"/>
              <a:gd name="connsiteY5" fmla="*/ 0 h 4533900"/>
              <a:gd name="connsiteX0" fmla="*/ 0 w 9521825"/>
              <a:gd name="connsiteY0" fmla="*/ 0 h 4533900"/>
              <a:gd name="connsiteX1" fmla="*/ 9144000 w 9521825"/>
              <a:gd name="connsiteY1" fmla="*/ 0 h 4533900"/>
              <a:gd name="connsiteX2" fmla="*/ 9144000 w 9521825"/>
              <a:gd name="connsiteY2" fmla="*/ 2266950 h 4533900"/>
              <a:gd name="connsiteX3" fmla="*/ 6877050 w 9521825"/>
              <a:gd name="connsiteY3" fmla="*/ 4533900 h 4533900"/>
              <a:gd name="connsiteX4" fmla="*/ 0 w 9521825"/>
              <a:gd name="connsiteY4" fmla="*/ 4533900 h 4533900"/>
              <a:gd name="connsiteX5" fmla="*/ 0 w 9521825"/>
              <a:gd name="connsiteY5" fmla="*/ 0 h 4533900"/>
              <a:gd name="connsiteX0" fmla="*/ 0 w 9144000"/>
              <a:gd name="connsiteY0" fmla="*/ 0 h 4533900"/>
              <a:gd name="connsiteX1" fmla="*/ 9144000 w 9144000"/>
              <a:gd name="connsiteY1" fmla="*/ 0 h 4533900"/>
              <a:gd name="connsiteX2" fmla="*/ 9144000 w 9144000"/>
              <a:gd name="connsiteY2" fmla="*/ 2266950 h 4533900"/>
              <a:gd name="connsiteX3" fmla="*/ 6877050 w 9144000"/>
              <a:gd name="connsiteY3" fmla="*/ 4533900 h 4533900"/>
              <a:gd name="connsiteX4" fmla="*/ 0 w 9144000"/>
              <a:gd name="connsiteY4" fmla="*/ 4533900 h 4533900"/>
              <a:gd name="connsiteX5" fmla="*/ 0 w 9144000"/>
              <a:gd name="connsiteY5" fmla="*/ 0 h 4533900"/>
              <a:gd name="connsiteX0" fmla="*/ 0 w 9144000"/>
              <a:gd name="connsiteY0" fmla="*/ 0 h 4533900"/>
              <a:gd name="connsiteX1" fmla="*/ 9144000 w 9144000"/>
              <a:gd name="connsiteY1" fmla="*/ 0 h 4533900"/>
              <a:gd name="connsiteX2" fmla="*/ 9144000 w 9144000"/>
              <a:gd name="connsiteY2" fmla="*/ 2266950 h 4533900"/>
              <a:gd name="connsiteX3" fmla="*/ 6877050 w 9144000"/>
              <a:gd name="connsiteY3" fmla="*/ 4533900 h 4533900"/>
              <a:gd name="connsiteX4" fmla="*/ 0 w 9144000"/>
              <a:gd name="connsiteY4" fmla="*/ 4533900 h 4533900"/>
              <a:gd name="connsiteX5" fmla="*/ 0 w 9144000"/>
              <a:gd name="connsiteY5" fmla="*/ 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533900">
                <a:moveTo>
                  <a:pt x="0" y="0"/>
                </a:moveTo>
                <a:lnTo>
                  <a:pt x="9144000" y="0"/>
                </a:lnTo>
                <a:lnTo>
                  <a:pt x="9144000" y="2266950"/>
                </a:lnTo>
                <a:lnTo>
                  <a:pt x="6877050" y="4533900"/>
                </a:lnTo>
                <a:lnTo>
                  <a:pt x="0" y="4533900"/>
                </a:lnTo>
                <a:lnTo>
                  <a:pt x="0" y="0"/>
                </a:lnTo>
                <a:close/>
              </a:path>
            </a:pathLst>
          </a:custGeom>
          <a:solidFill>
            <a:srgbClr val="3F7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4543425"/>
            <a:ext cx="9144000" cy="2314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2" name="직각 삼각형 11"/>
          <p:cNvSpPr/>
          <p:nvPr/>
        </p:nvSpPr>
        <p:spPr>
          <a:xfrm flipH="1">
            <a:off x="5133975" y="2847975"/>
            <a:ext cx="4010025" cy="401002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각 삼각형 5"/>
          <p:cNvSpPr/>
          <p:nvPr/>
        </p:nvSpPr>
        <p:spPr>
          <a:xfrm rot="5400000">
            <a:off x="0" y="0"/>
            <a:ext cx="3565321" cy="3565321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90958" y="476672"/>
            <a:ext cx="811349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spc="100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2022</a:t>
            </a:r>
            <a:r>
              <a:rPr lang="ko-KR" altLang="en-US" sz="3600" b="1" spc="100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학년도 </a:t>
            </a:r>
            <a:r>
              <a:rPr lang="en-US" altLang="ko-KR" sz="3600" b="1" spc="100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3600" b="1" spc="100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학기</a:t>
            </a:r>
            <a:endParaRPr lang="en-US" altLang="ko-KR" sz="3600" b="1" spc="100" dirty="0" smtClean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3600" b="1" spc="100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전임교원 초빙 공개강의</a:t>
            </a:r>
            <a:endParaRPr lang="en-US" altLang="ko-KR" sz="3600" b="1" spc="100" dirty="0" smtClean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4000" b="1" spc="100" dirty="0" smtClean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3200" b="1" i="1" spc="1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강의주제 </a:t>
            </a:r>
            <a:r>
              <a:rPr lang="en-US" altLang="ko-KR" sz="3200" b="1" i="1" spc="1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</a:p>
          <a:p>
            <a:r>
              <a:rPr lang="ko-KR" altLang="en-US" sz="3200" b="1" i="1" spc="1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학생을 위한 </a:t>
            </a:r>
            <a:r>
              <a:rPr lang="en-US" altLang="ko-KR" sz="3200" b="1" i="1" spc="1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AI, </a:t>
            </a:r>
            <a:r>
              <a:rPr lang="en-US" altLang="ko-KR" sz="3200" b="1" i="1" spc="1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IoT</a:t>
            </a:r>
            <a:r>
              <a:rPr lang="en-US" altLang="ko-KR" sz="3200" b="1" i="1" spc="1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b="1" i="1" spc="1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강의 계획과</a:t>
            </a:r>
            <a:r>
              <a:rPr lang="en-US" altLang="ko-KR" sz="3200" b="1" i="1" spc="1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sz="3200" b="1" i="1" spc="1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3200" b="1" i="1" spc="1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관련 분야 취업 역량</a:t>
            </a:r>
            <a:endParaRPr lang="en-US" altLang="ko-KR" sz="4000" b="1" i="1" spc="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588224" y="5600640"/>
            <a:ext cx="22894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2022</a:t>
            </a:r>
            <a:r>
              <a:rPr lang="ko-KR" altLang="en-US" sz="20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 </a:t>
            </a:r>
            <a:r>
              <a:rPr lang="en-US" altLang="ko-KR" sz="20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0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 </a:t>
            </a:r>
            <a:r>
              <a:rPr lang="en-US" altLang="ko-KR" sz="20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18</a:t>
            </a:r>
            <a:r>
              <a:rPr lang="ko-KR" altLang="en-US" sz="20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endParaRPr lang="en-US" altLang="ko-KR" sz="2000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120337" y="4797151"/>
            <a:ext cx="328968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32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지원자 </a:t>
            </a:r>
            <a:r>
              <a:rPr lang="en-US" altLang="ko-KR" sz="32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3200" b="1" dirty="0" smtClean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 상 윤</a:t>
            </a:r>
            <a:endParaRPr lang="en-US" altLang="ko-KR" sz="3200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Picture 4" descr="https://www.knu.ac.kr/wbbs/assets/images/common/header_logo_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6355835"/>
            <a:ext cx="1368152" cy="35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63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테마">
  <a:themeElements>
    <a:clrScheme name="흑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36363"/>
      </a:accent1>
      <a:accent2>
        <a:srgbClr val="BEBEBE"/>
      </a:accent2>
      <a:accent3>
        <a:srgbClr val="F5F5F5"/>
      </a:accent3>
      <a:accent4>
        <a:srgbClr val="777777"/>
      </a:accent4>
      <a:accent5>
        <a:srgbClr val="F3E80D"/>
      </a:accent5>
      <a:accent6>
        <a:srgbClr val="CD4C19"/>
      </a:accent6>
      <a:hlink>
        <a:srgbClr val="FCCD04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5957</TotalTime>
  <Words>1304</Words>
  <Application>Microsoft Office PowerPoint</Application>
  <PresentationFormat>화면 슬라이드 쇼(4:3)</PresentationFormat>
  <Paragraphs>246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이상윤</cp:lastModifiedBy>
  <cp:revision>140</cp:revision>
  <cp:lastPrinted>2022-01-17T14:52:23Z</cp:lastPrinted>
  <dcterms:created xsi:type="dcterms:W3CDTF">2018-01-31T14:54:38Z</dcterms:created>
  <dcterms:modified xsi:type="dcterms:W3CDTF">2023-03-03T23:56:13Z</dcterms:modified>
</cp:coreProperties>
</file>